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5" r:id="rId2"/>
    <p:sldId id="386" r:id="rId3"/>
    <p:sldId id="399" r:id="rId4"/>
    <p:sldId id="388" r:id="rId5"/>
    <p:sldId id="387" r:id="rId6"/>
    <p:sldId id="389" r:id="rId7"/>
    <p:sldId id="382" r:id="rId8"/>
    <p:sldId id="390" r:id="rId9"/>
    <p:sldId id="383" r:id="rId10"/>
    <p:sldId id="393" r:id="rId11"/>
    <p:sldId id="376" r:id="rId12"/>
    <p:sldId id="377" r:id="rId13"/>
    <p:sldId id="400" r:id="rId14"/>
    <p:sldId id="401" r:id="rId15"/>
    <p:sldId id="402" r:id="rId16"/>
    <p:sldId id="403" r:id="rId17"/>
    <p:sldId id="412" r:id="rId18"/>
    <p:sldId id="413" r:id="rId19"/>
    <p:sldId id="414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366" r:id="rId29"/>
  </p:sldIdLst>
  <p:sldSz cx="9144000" cy="5715000" type="screen16x10"/>
  <p:notesSz cx="6858000" cy="9296400"/>
  <p:defaultTextStyle>
    <a:defPPr>
      <a:defRPr lang="en-US"/>
    </a:defPPr>
    <a:lvl1pPr marL="0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574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148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722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297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2871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445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019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593" algn="l" defTabSz="7131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O DONCEL MORENO" initials="MDM" lastIdx="2" clrIdx="0">
    <p:extLst/>
  </p:cmAuthor>
  <p:cmAuthor id="2" name="LUIS ANTONIO GUTIERREZ ANAYA" initials="LAG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9E790"/>
    <a:srgbClr val="009999"/>
    <a:srgbClr val="115C5A"/>
    <a:srgbClr val="E3F0DA"/>
    <a:srgbClr val="00FFCC"/>
    <a:srgbClr val="F0141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72325" autoAdjust="0"/>
  </p:normalViewPr>
  <p:slideViewPr>
    <p:cSldViewPr snapToGrid="0">
      <p:cViewPr varScale="1">
        <p:scale>
          <a:sx n="73" d="100"/>
          <a:sy n="73" d="100"/>
        </p:scale>
        <p:origin x="-1440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7A0EB-5898-4247-9BCA-B9202C9921C8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BF188C54-5FF7-4BFE-B687-B553A30EB578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CO" sz="3200" dirty="0">
              <a:latin typeface="Arial Narrow" panose="020B0606020202030204" pitchFamily="34" charset="0"/>
            </a:rPr>
            <a:t>Construcción Colectiva</a:t>
          </a:r>
        </a:p>
      </dgm:t>
    </dgm:pt>
    <dgm:pt modelId="{171E1226-2B2E-46D5-80BC-9330A801735C}" type="parTrans" cxnId="{DE8D60B5-AF4F-48CF-AA3C-F18DA8B11A1B}">
      <dgm:prSet/>
      <dgm:spPr/>
      <dgm:t>
        <a:bodyPr/>
        <a:lstStyle/>
        <a:p>
          <a:endParaRPr lang="es-CO"/>
        </a:p>
      </dgm:t>
    </dgm:pt>
    <dgm:pt modelId="{8647F152-792D-467F-B570-37F4A1A63760}" type="sibTrans" cxnId="{DE8D60B5-AF4F-48CF-AA3C-F18DA8B11A1B}">
      <dgm:prSet/>
      <dgm:spPr/>
      <dgm:t>
        <a:bodyPr/>
        <a:lstStyle/>
        <a:p>
          <a:endParaRPr lang="es-CO"/>
        </a:p>
      </dgm:t>
    </dgm:pt>
    <dgm:pt modelId="{FB115DB7-15A5-47A1-9FCE-876ECFEDC172}">
      <dgm:prSet phldrT="[Texto]" custT="1"/>
      <dgm:spPr/>
      <dgm:t>
        <a:bodyPr/>
        <a:lstStyle/>
        <a:p>
          <a:endParaRPr lang="es-CO" sz="2000" b="1" dirty="0">
            <a:latin typeface="Arial Narrow" panose="020B0606020202030204" pitchFamily="34" charset="0"/>
          </a:endParaRPr>
        </a:p>
        <a:p>
          <a:r>
            <a:rPr lang="es-CO" sz="2000" b="1" dirty="0">
              <a:latin typeface="Arial Narrow" panose="020B0606020202030204" pitchFamily="34" charset="0"/>
            </a:rPr>
            <a:t>Universidades Colombianas</a:t>
          </a:r>
        </a:p>
        <a:p>
          <a:r>
            <a:rPr lang="es-CO" sz="1600" dirty="0">
              <a:latin typeface="Arial Narrow" panose="020B0606020202030204" pitchFamily="34" charset="0"/>
            </a:rPr>
            <a:t> </a:t>
          </a:r>
          <a:r>
            <a:rPr lang="es-CO" sz="145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• Encuesta </a:t>
          </a:r>
          <a:r>
            <a:rPr lang="es-CO" sz="1450" dirty="0">
              <a:latin typeface="Arial Narrow" panose="020B0606020202030204" pitchFamily="34" charset="0"/>
              <a:cs typeface="Times New Roman" panose="02020603050405020304" pitchFamily="18" charset="0"/>
            </a:rPr>
            <a:t>de diagnóstico</a:t>
          </a:r>
        </a:p>
        <a:p>
          <a:r>
            <a:rPr lang="es-CO" sz="1450" dirty="0">
              <a:latin typeface="Arial Narrow" panose="020B0606020202030204" pitchFamily="34" charset="0"/>
              <a:cs typeface="Times New Roman" panose="02020603050405020304" pitchFamily="18" charset="0"/>
            </a:rPr>
            <a:t>• Formato de retroalimentación </a:t>
          </a:r>
          <a:endParaRPr lang="es-CO" sz="1450" dirty="0">
            <a:latin typeface="Arial Narrow" panose="020B0606020202030204" pitchFamily="34" charset="0"/>
          </a:endParaRPr>
        </a:p>
      </dgm:t>
    </dgm:pt>
    <dgm:pt modelId="{FFC586B1-0C80-4474-9D72-594193A2B973}" type="parTrans" cxnId="{2917584F-69BB-49FB-9A9B-BBA2B3DAFC94}">
      <dgm:prSet/>
      <dgm:spPr/>
      <dgm:t>
        <a:bodyPr/>
        <a:lstStyle/>
        <a:p>
          <a:endParaRPr lang="es-CO"/>
        </a:p>
      </dgm:t>
    </dgm:pt>
    <dgm:pt modelId="{CCDC4A68-F703-4A65-B7E2-709A08A652F2}" type="sibTrans" cxnId="{2917584F-69BB-49FB-9A9B-BBA2B3DAFC94}">
      <dgm:prSet/>
      <dgm:spPr/>
      <dgm:t>
        <a:bodyPr/>
        <a:lstStyle/>
        <a:p>
          <a:endParaRPr lang="es-CO"/>
        </a:p>
      </dgm:t>
    </dgm:pt>
    <dgm:pt modelId="{2026531B-B69F-437A-8C12-F42EF83A892C}">
      <dgm:prSet phldrT="[Texto]" custT="1"/>
      <dgm:spPr/>
      <dgm:t>
        <a:bodyPr/>
        <a:lstStyle/>
        <a:p>
          <a:endParaRPr lang="es-CO" sz="2400" dirty="0">
            <a:latin typeface="Arial Narrow" panose="020B0606020202030204" pitchFamily="34" charset="0"/>
          </a:endParaRPr>
        </a:p>
        <a:p>
          <a:r>
            <a:rPr lang="es-CO" sz="2000" b="1" dirty="0" smtClean="0">
              <a:latin typeface="Arial Narrow" panose="020B0606020202030204" pitchFamily="34" charset="0"/>
            </a:rPr>
            <a:t>Departamentos</a:t>
          </a:r>
          <a:endParaRPr lang="es-CO" sz="2000" b="1" dirty="0">
            <a:latin typeface="Arial Narrow" panose="020B0606020202030204" pitchFamily="34" charset="0"/>
          </a:endParaRPr>
        </a:p>
        <a:p>
          <a:r>
            <a:rPr lang="es-CO" sz="1600" dirty="0">
              <a:latin typeface="Arial Narrow" panose="020B0606020202030204" pitchFamily="34" charset="0"/>
              <a:cs typeface="Times New Roman" panose="02020603050405020304" pitchFamily="18" charset="0"/>
            </a:rPr>
            <a:t>• Inclusión del programa en sus Planes y Acuerdos en CTI para discutir el número de cupos </a:t>
          </a:r>
          <a:r>
            <a:rPr lang="es-MX" sz="1600" dirty="0">
              <a:latin typeface="Arial Narrow" panose="020B0606020202030204" pitchFamily="34" charset="0"/>
            </a:rPr>
            <a:t>y líneas programáticas definidas por los departamentos</a:t>
          </a:r>
          <a:r>
            <a:rPr lang="es-CO" sz="1600" dirty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endParaRPr lang="es-CO" sz="1600" dirty="0">
            <a:latin typeface="Arial Narrow" panose="020B0606020202030204" pitchFamily="34" charset="0"/>
          </a:endParaRPr>
        </a:p>
      </dgm:t>
    </dgm:pt>
    <dgm:pt modelId="{EE4B7915-F119-437C-8EEC-DBD5BFD89036}" type="parTrans" cxnId="{511FB304-809F-46C5-99E3-0757BD2B3744}">
      <dgm:prSet/>
      <dgm:spPr/>
      <dgm:t>
        <a:bodyPr/>
        <a:lstStyle/>
        <a:p>
          <a:endParaRPr lang="es-CO"/>
        </a:p>
      </dgm:t>
    </dgm:pt>
    <dgm:pt modelId="{0CC57368-2B31-4C69-9C2C-8BC5388B4FA0}" type="sibTrans" cxnId="{511FB304-809F-46C5-99E3-0757BD2B3744}">
      <dgm:prSet/>
      <dgm:spPr/>
      <dgm:t>
        <a:bodyPr/>
        <a:lstStyle/>
        <a:p>
          <a:endParaRPr lang="es-CO"/>
        </a:p>
      </dgm:t>
    </dgm:pt>
    <dgm:pt modelId="{D27FFBF6-B723-4978-861B-78FBC036F896}">
      <dgm:prSet phldrT="[Texto]" custT="1"/>
      <dgm:spPr/>
      <dgm:t>
        <a:bodyPr/>
        <a:lstStyle/>
        <a:p>
          <a:r>
            <a:rPr lang="es-CO" sz="2000" b="1" dirty="0">
              <a:latin typeface="Arial Narrow" panose="020B0606020202030204" pitchFamily="34" charset="0"/>
            </a:rPr>
            <a:t>Aliados Internacionales</a:t>
          </a:r>
        </a:p>
        <a:p>
          <a:r>
            <a:rPr lang="es-CO" sz="1600" dirty="0">
              <a:latin typeface="Arial Narrow" panose="020B0606020202030204" pitchFamily="34" charset="0"/>
              <a:cs typeface="Times New Roman" panose="02020603050405020304" pitchFamily="18" charset="0"/>
            </a:rPr>
            <a:t>• </a:t>
          </a:r>
          <a:r>
            <a:rPr lang="es-CO" sz="16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Definición y estructuración final de pasantías para estudiantes de pregrado</a:t>
          </a:r>
          <a:endParaRPr lang="es-CO" sz="16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r>
            <a:rPr lang="es-CO" sz="1600" dirty="0">
              <a:latin typeface="Arial Narrow" panose="020B0606020202030204" pitchFamily="34" charset="0"/>
              <a:cs typeface="Times New Roman" panose="02020603050405020304" pitchFamily="18" charset="0"/>
            </a:rPr>
            <a:t>• Formato de expresión de interés</a:t>
          </a:r>
          <a:endParaRPr lang="es-CO" sz="1600" dirty="0">
            <a:latin typeface="Arial Narrow" panose="020B0606020202030204" pitchFamily="34" charset="0"/>
          </a:endParaRPr>
        </a:p>
      </dgm:t>
    </dgm:pt>
    <dgm:pt modelId="{6B380A00-7ABD-4B08-A9C1-8D029593AAB9}" type="parTrans" cxnId="{829FD9A0-D7CF-497A-AFF7-5191FD4CF2CA}">
      <dgm:prSet/>
      <dgm:spPr/>
      <dgm:t>
        <a:bodyPr/>
        <a:lstStyle/>
        <a:p>
          <a:endParaRPr lang="es-CO"/>
        </a:p>
      </dgm:t>
    </dgm:pt>
    <dgm:pt modelId="{E4B6A81D-689F-4B80-8C30-A44DE2FBEAD8}" type="sibTrans" cxnId="{829FD9A0-D7CF-497A-AFF7-5191FD4CF2CA}">
      <dgm:prSet/>
      <dgm:spPr/>
      <dgm:t>
        <a:bodyPr/>
        <a:lstStyle/>
        <a:p>
          <a:endParaRPr lang="es-CO"/>
        </a:p>
      </dgm:t>
    </dgm:pt>
    <dgm:pt modelId="{3C6D0E45-DB17-4CB6-A984-4EA7E1BD9F13}">
      <dgm:prSet phldrT="[Texto]" custT="1"/>
      <dgm:spPr/>
      <dgm:t>
        <a:bodyPr/>
        <a:lstStyle/>
        <a:p>
          <a:r>
            <a:rPr lang="es-CO" sz="2000" b="1" dirty="0">
              <a:latin typeface="Arial Narrow" panose="020B0606020202030204" pitchFamily="34" charset="0"/>
            </a:rPr>
            <a:t>Estudiantes beneficiarios de otros programas</a:t>
          </a:r>
        </a:p>
        <a:p>
          <a:r>
            <a:rPr lang="es-CO" sz="1600" dirty="0">
              <a:latin typeface="Arial Narrow" panose="020B0606020202030204" pitchFamily="34" charset="0"/>
              <a:cs typeface="Times New Roman" panose="02020603050405020304" pitchFamily="18" charset="0"/>
            </a:rPr>
            <a:t>• Encuesta sobre los resultados programas similares</a:t>
          </a:r>
        </a:p>
        <a:p>
          <a:r>
            <a:rPr lang="es-CO" sz="16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• Expectativas </a:t>
          </a:r>
          <a:r>
            <a:rPr lang="es-CO" sz="1600" dirty="0">
              <a:latin typeface="Arial Narrow" panose="020B0606020202030204" pitchFamily="34" charset="0"/>
              <a:cs typeface="Times New Roman" panose="02020603050405020304" pitchFamily="18" charset="0"/>
            </a:rPr>
            <a:t>frente al Programa</a:t>
          </a:r>
          <a:endParaRPr lang="es-CO" sz="1600" b="1" dirty="0">
            <a:latin typeface="Arial Narrow" panose="020B0606020202030204" pitchFamily="34" charset="0"/>
          </a:endParaRPr>
        </a:p>
      </dgm:t>
    </dgm:pt>
    <dgm:pt modelId="{4E592D7F-EAED-4E45-AA8E-46EF018880CC}" type="parTrans" cxnId="{011FFE44-17DB-4358-BDBB-CD77BAB3382A}">
      <dgm:prSet/>
      <dgm:spPr/>
      <dgm:t>
        <a:bodyPr/>
        <a:lstStyle/>
        <a:p>
          <a:endParaRPr lang="es-CO"/>
        </a:p>
      </dgm:t>
    </dgm:pt>
    <dgm:pt modelId="{31E5E976-E737-414F-A425-10ABD5373B63}" type="sibTrans" cxnId="{011FFE44-17DB-4358-BDBB-CD77BAB3382A}">
      <dgm:prSet/>
      <dgm:spPr/>
      <dgm:t>
        <a:bodyPr/>
        <a:lstStyle/>
        <a:p>
          <a:endParaRPr lang="es-CO"/>
        </a:p>
      </dgm:t>
    </dgm:pt>
    <dgm:pt modelId="{47F729E9-7C3F-479F-8821-8B23302141E8}" type="pres">
      <dgm:prSet presAssocID="{1637A0EB-5898-4247-9BCA-B9202C9921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DACE5E-A7E9-41FC-9C3E-078518E532F0}" type="pres">
      <dgm:prSet presAssocID="{1637A0EB-5898-4247-9BCA-B9202C9921C8}" presName="matrix" presStyleCnt="0"/>
      <dgm:spPr/>
      <dgm:t>
        <a:bodyPr/>
        <a:lstStyle/>
        <a:p>
          <a:endParaRPr lang="es-MX"/>
        </a:p>
      </dgm:t>
    </dgm:pt>
    <dgm:pt modelId="{35FE8727-E045-4F52-A6DC-17036598F5FA}" type="pres">
      <dgm:prSet presAssocID="{1637A0EB-5898-4247-9BCA-B9202C9921C8}" presName="tile1" presStyleLbl="node1" presStyleIdx="0" presStyleCnt="4" custLinFactNeighborX="527" custLinFactNeighborY="1066"/>
      <dgm:spPr/>
      <dgm:t>
        <a:bodyPr/>
        <a:lstStyle/>
        <a:p>
          <a:endParaRPr lang="es-CO"/>
        </a:p>
      </dgm:t>
    </dgm:pt>
    <dgm:pt modelId="{8337B702-FB7D-4BA1-99A3-6EB17B371B7F}" type="pres">
      <dgm:prSet presAssocID="{1637A0EB-5898-4247-9BCA-B9202C9921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6F1194-540A-4539-BBD9-E7FC70C4E7E7}" type="pres">
      <dgm:prSet presAssocID="{1637A0EB-5898-4247-9BCA-B9202C9921C8}" presName="tile2" presStyleLbl="node1" presStyleIdx="1" presStyleCnt="4"/>
      <dgm:spPr/>
      <dgm:t>
        <a:bodyPr/>
        <a:lstStyle/>
        <a:p>
          <a:endParaRPr lang="es-CO"/>
        </a:p>
      </dgm:t>
    </dgm:pt>
    <dgm:pt modelId="{04D9BBBA-A90F-4690-A05A-22F972E906FE}" type="pres">
      <dgm:prSet presAssocID="{1637A0EB-5898-4247-9BCA-B9202C9921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7789EC-B543-48B2-855D-C675178C2831}" type="pres">
      <dgm:prSet presAssocID="{1637A0EB-5898-4247-9BCA-B9202C9921C8}" presName="tile3" presStyleLbl="node1" presStyleIdx="2" presStyleCnt="4" custLinFactNeighborX="1389" custLinFactNeighborY="-1190"/>
      <dgm:spPr/>
      <dgm:t>
        <a:bodyPr/>
        <a:lstStyle/>
        <a:p>
          <a:endParaRPr lang="es-CO"/>
        </a:p>
      </dgm:t>
    </dgm:pt>
    <dgm:pt modelId="{2455A95E-84F8-49F1-86EB-F112701D0916}" type="pres">
      <dgm:prSet presAssocID="{1637A0EB-5898-4247-9BCA-B9202C9921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A5C0F5-9BEA-47CE-B49E-C0C98F4FBEC3}" type="pres">
      <dgm:prSet presAssocID="{1637A0EB-5898-4247-9BCA-B9202C9921C8}" presName="tile4" presStyleLbl="node1" presStyleIdx="3" presStyleCnt="4"/>
      <dgm:spPr/>
      <dgm:t>
        <a:bodyPr/>
        <a:lstStyle/>
        <a:p>
          <a:endParaRPr lang="es-CO"/>
        </a:p>
      </dgm:t>
    </dgm:pt>
    <dgm:pt modelId="{14D018DC-DE13-4AD5-8DDC-EB971FC80065}" type="pres">
      <dgm:prSet presAssocID="{1637A0EB-5898-4247-9BCA-B9202C9921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C01976-154D-4804-8FD9-7620D627FF18}" type="pres">
      <dgm:prSet presAssocID="{1637A0EB-5898-4247-9BCA-B9202C9921C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61B7F157-9121-49F5-A0ED-A0AECC117205}" type="presOf" srcId="{D27FFBF6-B723-4978-861B-78FBC036F896}" destId="{147789EC-B543-48B2-855D-C675178C2831}" srcOrd="0" destOrd="0" presId="urn:microsoft.com/office/officeart/2005/8/layout/matrix1"/>
    <dgm:cxn modelId="{EA1DE7C6-7E6F-4231-A4A1-8C0937EE358F}" type="presOf" srcId="{FB115DB7-15A5-47A1-9FCE-876ECFEDC172}" destId="{8337B702-FB7D-4BA1-99A3-6EB17B371B7F}" srcOrd="1" destOrd="0" presId="urn:microsoft.com/office/officeart/2005/8/layout/matrix1"/>
    <dgm:cxn modelId="{39315A3F-42C2-49B0-89BF-ED95C597E043}" type="presOf" srcId="{BF188C54-5FF7-4BFE-B687-B553A30EB578}" destId="{01C01976-154D-4804-8FD9-7620D627FF18}" srcOrd="0" destOrd="0" presId="urn:microsoft.com/office/officeart/2005/8/layout/matrix1"/>
    <dgm:cxn modelId="{6BBB7AC0-08CC-48F2-A051-8E9E0D3987AD}" type="presOf" srcId="{1637A0EB-5898-4247-9BCA-B9202C9921C8}" destId="{47F729E9-7C3F-479F-8821-8B23302141E8}" srcOrd="0" destOrd="0" presId="urn:microsoft.com/office/officeart/2005/8/layout/matrix1"/>
    <dgm:cxn modelId="{B43F1601-F9E9-412C-845A-BCB9EF169757}" type="presOf" srcId="{D27FFBF6-B723-4978-861B-78FBC036F896}" destId="{2455A95E-84F8-49F1-86EB-F112701D0916}" srcOrd="1" destOrd="0" presId="urn:microsoft.com/office/officeart/2005/8/layout/matrix1"/>
    <dgm:cxn modelId="{829FD9A0-D7CF-497A-AFF7-5191FD4CF2CA}" srcId="{BF188C54-5FF7-4BFE-B687-B553A30EB578}" destId="{D27FFBF6-B723-4978-861B-78FBC036F896}" srcOrd="2" destOrd="0" parTransId="{6B380A00-7ABD-4B08-A9C1-8D029593AAB9}" sibTransId="{E4B6A81D-689F-4B80-8C30-A44DE2FBEAD8}"/>
    <dgm:cxn modelId="{DE8D60B5-AF4F-48CF-AA3C-F18DA8B11A1B}" srcId="{1637A0EB-5898-4247-9BCA-B9202C9921C8}" destId="{BF188C54-5FF7-4BFE-B687-B553A30EB578}" srcOrd="0" destOrd="0" parTransId="{171E1226-2B2E-46D5-80BC-9330A801735C}" sibTransId="{8647F152-792D-467F-B570-37F4A1A63760}"/>
    <dgm:cxn modelId="{8134802C-CC7D-4D42-AAD1-CF14D747A05E}" type="presOf" srcId="{FB115DB7-15A5-47A1-9FCE-876ECFEDC172}" destId="{35FE8727-E045-4F52-A6DC-17036598F5FA}" srcOrd="0" destOrd="0" presId="urn:microsoft.com/office/officeart/2005/8/layout/matrix1"/>
    <dgm:cxn modelId="{2917584F-69BB-49FB-9A9B-BBA2B3DAFC94}" srcId="{BF188C54-5FF7-4BFE-B687-B553A30EB578}" destId="{FB115DB7-15A5-47A1-9FCE-876ECFEDC172}" srcOrd="0" destOrd="0" parTransId="{FFC586B1-0C80-4474-9D72-594193A2B973}" sibTransId="{CCDC4A68-F703-4A65-B7E2-709A08A652F2}"/>
    <dgm:cxn modelId="{CDAB5C28-C852-441A-833F-357B1EAF7B42}" type="presOf" srcId="{3C6D0E45-DB17-4CB6-A984-4EA7E1BD9F13}" destId="{F9A5C0F5-9BEA-47CE-B49E-C0C98F4FBEC3}" srcOrd="0" destOrd="0" presId="urn:microsoft.com/office/officeart/2005/8/layout/matrix1"/>
    <dgm:cxn modelId="{892CB997-D78B-4FB1-9AF5-1321425AA163}" type="presOf" srcId="{2026531B-B69F-437A-8C12-F42EF83A892C}" destId="{D86F1194-540A-4539-BBD9-E7FC70C4E7E7}" srcOrd="0" destOrd="0" presId="urn:microsoft.com/office/officeart/2005/8/layout/matrix1"/>
    <dgm:cxn modelId="{B22469EA-7A49-49B4-BF3A-EA96FF73298F}" type="presOf" srcId="{2026531B-B69F-437A-8C12-F42EF83A892C}" destId="{04D9BBBA-A90F-4690-A05A-22F972E906FE}" srcOrd="1" destOrd="0" presId="urn:microsoft.com/office/officeart/2005/8/layout/matrix1"/>
    <dgm:cxn modelId="{011FFE44-17DB-4358-BDBB-CD77BAB3382A}" srcId="{BF188C54-5FF7-4BFE-B687-B553A30EB578}" destId="{3C6D0E45-DB17-4CB6-A984-4EA7E1BD9F13}" srcOrd="3" destOrd="0" parTransId="{4E592D7F-EAED-4E45-AA8E-46EF018880CC}" sibTransId="{31E5E976-E737-414F-A425-10ABD5373B63}"/>
    <dgm:cxn modelId="{F761159B-1296-49DD-9814-5E5CF88E63C3}" type="presOf" srcId="{3C6D0E45-DB17-4CB6-A984-4EA7E1BD9F13}" destId="{14D018DC-DE13-4AD5-8DDC-EB971FC80065}" srcOrd="1" destOrd="0" presId="urn:microsoft.com/office/officeart/2005/8/layout/matrix1"/>
    <dgm:cxn modelId="{511FB304-809F-46C5-99E3-0757BD2B3744}" srcId="{BF188C54-5FF7-4BFE-B687-B553A30EB578}" destId="{2026531B-B69F-437A-8C12-F42EF83A892C}" srcOrd="1" destOrd="0" parTransId="{EE4B7915-F119-437C-8EEC-DBD5BFD89036}" sibTransId="{0CC57368-2B31-4C69-9C2C-8BC5388B4FA0}"/>
    <dgm:cxn modelId="{2FF2349D-80C7-43A8-9AF4-724A1D1FE90D}" type="presParOf" srcId="{47F729E9-7C3F-479F-8821-8B23302141E8}" destId="{4CDACE5E-A7E9-41FC-9C3E-078518E532F0}" srcOrd="0" destOrd="0" presId="urn:microsoft.com/office/officeart/2005/8/layout/matrix1"/>
    <dgm:cxn modelId="{3335C537-0BC3-451C-AACB-73611FA7D44F}" type="presParOf" srcId="{4CDACE5E-A7E9-41FC-9C3E-078518E532F0}" destId="{35FE8727-E045-4F52-A6DC-17036598F5FA}" srcOrd="0" destOrd="0" presId="urn:microsoft.com/office/officeart/2005/8/layout/matrix1"/>
    <dgm:cxn modelId="{3D2079E7-F490-467C-B413-F682BD4721FE}" type="presParOf" srcId="{4CDACE5E-A7E9-41FC-9C3E-078518E532F0}" destId="{8337B702-FB7D-4BA1-99A3-6EB17B371B7F}" srcOrd="1" destOrd="0" presId="urn:microsoft.com/office/officeart/2005/8/layout/matrix1"/>
    <dgm:cxn modelId="{F9679B6B-DED0-4F95-9BF2-BFEEB328A4A9}" type="presParOf" srcId="{4CDACE5E-A7E9-41FC-9C3E-078518E532F0}" destId="{D86F1194-540A-4539-BBD9-E7FC70C4E7E7}" srcOrd="2" destOrd="0" presId="urn:microsoft.com/office/officeart/2005/8/layout/matrix1"/>
    <dgm:cxn modelId="{C1793B60-E490-4533-BAF5-97B5D30210D2}" type="presParOf" srcId="{4CDACE5E-A7E9-41FC-9C3E-078518E532F0}" destId="{04D9BBBA-A90F-4690-A05A-22F972E906FE}" srcOrd="3" destOrd="0" presId="urn:microsoft.com/office/officeart/2005/8/layout/matrix1"/>
    <dgm:cxn modelId="{6E772A8D-F949-4F05-83BB-64421E06047A}" type="presParOf" srcId="{4CDACE5E-A7E9-41FC-9C3E-078518E532F0}" destId="{147789EC-B543-48B2-855D-C675178C2831}" srcOrd="4" destOrd="0" presId="urn:microsoft.com/office/officeart/2005/8/layout/matrix1"/>
    <dgm:cxn modelId="{B6AB8022-0F44-435E-917F-A3DD7CB9B054}" type="presParOf" srcId="{4CDACE5E-A7E9-41FC-9C3E-078518E532F0}" destId="{2455A95E-84F8-49F1-86EB-F112701D0916}" srcOrd="5" destOrd="0" presId="urn:microsoft.com/office/officeart/2005/8/layout/matrix1"/>
    <dgm:cxn modelId="{CC188AD6-F427-468D-930E-A4AC96DC0130}" type="presParOf" srcId="{4CDACE5E-A7E9-41FC-9C3E-078518E532F0}" destId="{F9A5C0F5-9BEA-47CE-B49E-C0C98F4FBEC3}" srcOrd="6" destOrd="0" presId="urn:microsoft.com/office/officeart/2005/8/layout/matrix1"/>
    <dgm:cxn modelId="{67A89A4C-078A-40AA-8D66-36C96254E495}" type="presParOf" srcId="{4CDACE5E-A7E9-41FC-9C3E-078518E532F0}" destId="{14D018DC-DE13-4AD5-8DDC-EB971FC80065}" srcOrd="7" destOrd="0" presId="urn:microsoft.com/office/officeart/2005/8/layout/matrix1"/>
    <dgm:cxn modelId="{4B7063AD-23DF-48A0-9EC2-E19CFAD8D0C9}" type="presParOf" srcId="{47F729E9-7C3F-479F-8821-8B23302141E8}" destId="{01C01976-154D-4804-8FD9-7620D627FF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C3FA1-D9FB-44B3-A6D5-9E2946B47B3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0C2A096-2CD1-4CF0-A75B-C5C0A451A172}">
      <dgm:prSet phldrT="[Texto]" custT="1"/>
      <dgm:spPr/>
      <dgm:t>
        <a:bodyPr/>
        <a:lstStyle/>
        <a:p>
          <a:r>
            <a:rPr lang="es-CO" sz="2000" dirty="0" smtClean="0">
              <a:latin typeface="Arial Narrow"/>
              <a:cs typeface="Arial Narrow"/>
            </a:rPr>
            <a:t>Enfoque centrado en el estudiante</a:t>
          </a:r>
          <a:endParaRPr lang="es-CO" sz="2000" dirty="0">
            <a:latin typeface="Arial Narrow"/>
            <a:cs typeface="Arial Narrow"/>
          </a:endParaRPr>
        </a:p>
      </dgm:t>
    </dgm:pt>
    <dgm:pt modelId="{8AC01787-5383-4BED-A2FC-9E8C91968132}" type="parTrans" cxnId="{EC1F1B2F-D53C-4D30-9878-645DA1994DFC}">
      <dgm:prSet/>
      <dgm:spPr/>
      <dgm:t>
        <a:bodyPr/>
        <a:lstStyle/>
        <a:p>
          <a:endParaRPr lang="es-CO"/>
        </a:p>
      </dgm:t>
    </dgm:pt>
    <dgm:pt modelId="{1EED5B03-3043-4C1E-A5BE-4FB1CBB657CA}" type="sibTrans" cxnId="{EC1F1B2F-D53C-4D30-9878-645DA1994DFC}">
      <dgm:prSet/>
      <dgm:spPr/>
      <dgm:t>
        <a:bodyPr/>
        <a:lstStyle/>
        <a:p>
          <a:endParaRPr lang="es-CO"/>
        </a:p>
      </dgm:t>
    </dgm:pt>
    <dgm:pt modelId="{8463A019-3397-411E-BEAB-CF2BDEFAE4AB}">
      <dgm:prSet phldrT="[Texto]" custT="1"/>
      <dgm:spPr>
        <a:solidFill>
          <a:srgbClr val="61CFB2"/>
        </a:solidFill>
      </dgm:spPr>
      <dgm:t>
        <a:bodyPr/>
        <a:lstStyle/>
        <a:p>
          <a:r>
            <a:rPr lang="es-CO" sz="1400" dirty="0" smtClean="0">
              <a:latin typeface="Arial Narrow"/>
              <a:cs typeface="Arial Narrow"/>
            </a:rPr>
            <a:t>1. Pasantías internacionales en temas actuales, relevantes y prioritarios para Colombia</a:t>
          </a:r>
          <a:endParaRPr lang="es-CO" sz="1400" dirty="0">
            <a:latin typeface="Arial Narrow"/>
            <a:cs typeface="Arial Narrow"/>
          </a:endParaRPr>
        </a:p>
      </dgm:t>
    </dgm:pt>
    <dgm:pt modelId="{F2BB6C68-31B8-4336-80F2-9CEF71DA3ACE}" type="parTrans" cxnId="{0B19752F-4E3F-4E5A-943C-8FED63D54E64}">
      <dgm:prSet/>
      <dgm:spPr/>
      <dgm:t>
        <a:bodyPr/>
        <a:lstStyle/>
        <a:p>
          <a:endParaRPr lang="es-CO"/>
        </a:p>
      </dgm:t>
    </dgm:pt>
    <dgm:pt modelId="{73A11789-A23E-488D-B1D8-049B4FC234D7}" type="sibTrans" cxnId="{0B19752F-4E3F-4E5A-943C-8FED63D54E64}">
      <dgm:prSet/>
      <dgm:spPr/>
      <dgm:t>
        <a:bodyPr/>
        <a:lstStyle/>
        <a:p>
          <a:endParaRPr lang="es-CO"/>
        </a:p>
      </dgm:t>
    </dgm:pt>
    <dgm:pt modelId="{8B954EBF-D6C5-4C26-87CE-78CF264B3150}">
      <dgm:prSet phldrT="[Texto]" custT="1"/>
      <dgm:spPr/>
      <dgm:t>
        <a:bodyPr/>
        <a:lstStyle/>
        <a:p>
          <a:r>
            <a:rPr lang="es-CO" sz="1200" dirty="0" smtClean="0">
              <a:latin typeface="Arial Narrow"/>
              <a:cs typeface="Arial Narrow"/>
            </a:rPr>
            <a:t>2. Apuesta al talento joven</a:t>
          </a:r>
        </a:p>
        <a:p>
          <a:r>
            <a:rPr lang="es-CO" sz="1200" dirty="0" smtClean="0">
              <a:latin typeface="Arial Narrow"/>
              <a:cs typeface="Arial Narrow"/>
            </a:rPr>
            <a:t>Ganancia en doble vía (profesor –estudiante) para la conformación de redes</a:t>
          </a:r>
          <a:endParaRPr lang="es-CO" sz="1200" dirty="0">
            <a:latin typeface="Arial Narrow"/>
            <a:cs typeface="Arial Narrow"/>
          </a:endParaRPr>
        </a:p>
      </dgm:t>
    </dgm:pt>
    <dgm:pt modelId="{9E988117-2FBE-4DC6-A7C8-389E0072966D}" type="parTrans" cxnId="{F85D7E84-6E62-4ACB-B705-A43D99B24CFE}">
      <dgm:prSet/>
      <dgm:spPr/>
      <dgm:t>
        <a:bodyPr/>
        <a:lstStyle/>
        <a:p>
          <a:endParaRPr lang="es-CO"/>
        </a:p>
      </dgm:t>
    </dgm:pt>
    <dgm:pt modelId="{B92718D0-0178-456B-B8C7-0BDE0B8E22B3}" type="sibTrans" cxnId="{F85D7E84-6E62-4ACB-B705-A43D99B24CFE}">
      <dgm:prSet/>
      <dgm:spPr/>
      <dgm:t>
        <a:bodyPr/>
        <a:lstStyle/>
        <a:p>
          <a:endParaRPr lang="es-CO"/>
        </a:p>
      </dgm:t>
    </dgm:pt>
    <dgm:pt modelId="{04E52136-F097-4282-B4CD-112C4251F4BE}">
      <dgm:prSet phldrT="[Texto]" custT="1"/>
      <dgm:spPr>
        <a:solidFill>
          <a:srgbClr val="F1903F"/>
        </a:solidFill>
      </dgm:spPr>
      <dgm:t>
        <a:bodyPr/>
        <a:lstStyle/>
        <a:p>
          <a:r>
            <a:rPr lang="es-CO" sz="1400" dirty="0" smtClean="0">
              <a:latin typeface="Arial Narrow"/>
              <a:cs typeface="Arial Narrow"/>
            </a:rPr>
            <a:t>3. Enfoque en la excelencia académica (estudiantes y universidades)</a:t>
          </a:r>
          <a:endParaRPr lang="es-CO" sz="1400" dirty="0">
            <a:latin typeface="Arial Narrow"/>
            <a:cs typeface="Arial Narrow"/>
          </a:endParaRPr>
        </a:p>
      </dgm:t>
    </dgm:pt>
    <dgm:pt modelId="{498E03CD-BC87-4DFA-9EC4-7ABC21563FF6}" type="parTrans" cxnId="{3FDE03B4-8E22-4555-90D0-1767B67A4D1E}">
      <dgm:prSet/>
      <dgm:spPr/>
      <dgm:t>
        <a:bodyPr/>
        <a:lstStyle/>
        <a:p>
          <a:endParaRPr lang="es-CO"/>
        </a:p>
      </dgm:t>
    </dgm:pt>
    <dgm:pt modelId="{90AAC659-DD3F-4018-9911-E45C4CDE4D86}" type="sibTrans" cxnId="{3FDE03B4-8E22-4555-90D0-1767B67A4D1E}">
      <dgm:prSet/>
      <dgm:spPr/>
      <dgm:t>
        <a:bodyPr/>
        <a:lstStyle/>
        <a:p>
          <a:endParaRPr lang="es-CO"/>
        </a:p>
      </dgm:t>
    </dgm:pt>
    <dgm:pt modelId="{350143C9-1AFD-47E8-9A33-8073F7D7FDBD}">
      <dgm:prSet custT="1"/>
      <dgm:spPr>
        <a:solidFill>
          <a:srgbClr val="E6C54A"/>
        </a:solidFill>
      </dgm:spPr>
      <dgm:t>
        <a:bodyPr/>
        <a:lstStyle/>
        <a:p>
          <a:r>
            <a:rPr lang="es-CO" sz="1400" dirty="0" smtClean="0">
              <a:latin typeface="Arial Narrow"/>
              <a:cs typeface="Arial Narrow"/>
            </a:rPr>
            <a:t>4. Postulación a proyecto de investigación de su interés</a:t>
          </a:r>
          <a:endParaRPr lang="es-CO" sz="1400" dirty="0">
            <a:latin typeface="Arial Narrow"/>
            <a:cs typeface="Arial Narrow"/>
          </a:endParaRPr>
        </a:p>
      </dgm:t>
    </dgm:pt>
    <dgm:pt modelId="{C24C32D8-448E-4E6F-9C8C-BCAA4AFCF8F7}" type="sibTrans" cxnId="{CEEA6734-88A8-4C70-9719-553AAD3768BC}">
      <dgm:prSet/>
      <dgm:spPr/>
      <dgm:t>
        <a:bodyPr/>
        <a:lstStyle/>
        <a:p>
          <a:endParaRPr lang="es-CO"/>
        </a:p>
      </dgm:t>
    </dgm:pt>
    <dgm:pt modelId="{F0A86DA2-9DA2-4F69-9E81-24C38492AD01}" type="parTrans" cxnId="{CEEA6734-88A8-4C70-9719-553AAD3768BC}">
      <dgm:prSet/>
      <dgm:spPr/>
      <dgm:t>
        <a:bodyPr/>
        <a:lstStyle/>
        <a:p>
          <a:endParaRPr lang="es-CO"/>
        </a:p>
      </dgm:t>
    </dgm:pt>
    <dgm:pt modelId="{ACB831B3-D207-4A28-8579-E593EA898194}">
      <dgm:prSet custT="1"/>
      <dgm:spPr>
        <a:solidFill>
          <a:srgbClr val="8A68C8"/>
        </a:solidFill>
      </dgm:spPr>
      <dgm:t>
        <a:bodyPr/>
        <a:lstStyle/>
        <a:p>
          <a:r>
            <a:rPr lang="es-CO" sz="1400" dirty="0" smtClean="0">
              <a:latin typeface="Arial Narrow"/>
              <a:cs typeface="Arial Narrow"/>
            </a:rPr>
            <a:t>5. Selección por parte de la universidad extranjera: </a:t>
          </a:r>
          <a:r>
            <a:rPr lang="es-CO" sz="1400" dirty="0" err="1" smtClean="0">
              <a:latin typeface="Arial Narrow"/>
              <a:cs typeface="Arial Narrow"/>
            </a:rPr>
            <a:t>matching</a:t>
          </a:r>
          <a:endParaRPr lang="es-CO" sz="1400" dirty="0">
            <a:latin typeface="Arial Narrow"/>
            <a:cs typeface="Arial Narrow"/>
          </a:endParaRPr>
        </a:p>
      </dgm:t>
    </dgm:pt>
    <dgm:pt modelId="{BF484DBF-C26C-4ADE-BE42-E2A712D308BD}" type="parTrans" cxnId="{F986AAEF-5042-4399-A34F-36934B77D3FA}">
      <dgm:prSet/>
      <dgm:spPr/>
      <dgm:t>
        <a:bodyPr/>
        <a:lstStyle/>
        <a:p>
          <a:endParaRPr lang="es-CO"/>
        </a:p>
      </dgm:t>
    </dgm:pt>
    <dgm:pt modelId="{8BC08F66-55BF-482A-B5B8-2CF908AD9160}" type="sibTrans" cxnId="{F986AAEF-5042-4399-A34F-36934B77D3FA}">
      <dgm:prSet/>
      <dgm:spPr/>
      <dgm:t>
        <a:bodyPr/>
        <a:lstStyle/>
        <a:p>
          <a:endParaRPr lang="es-CO"/>
        </a:p>
      </dgm:t>
    </dgm:pt>
    <dgm:pt modelId="{CAD0530D-3F60-484C-8118-553417301116}">
      <dgm:prSet custT="1"/>
      <dgm:spPr>
        <a:solidFill>
          <a:srgbClr val="63CACD"/>
        </a:solidFill>
      </dgm:spPr>
      <dgm:t>
        <a:bodyPr/>
        <a:lstStyle/>
        <a:p>
          <a:r>
            <a:rPr lang="es-CO" sz="1400" dirty="0" smtClean="0">
              <a:latin typeface="Arial Narrow"/>
              <a:cs typeface="Arial Narrow"/>
            </a:rPr>
            <a:t>6. Plan de trabajo con objetivos y resultados que guían al estudiante</a:t>
          </a:r>
          <a:endParaRPr lang="es-CO" sz="1400" dirty="0">
            <a:latin typeface="Arial Narrow"/>
            <a:cs typeface="Arial Narrow"/>
          </a:endParaRPr>
        </a:p>
      </dgm:t>
    </dgm:pt>
    <dgm:pt modelId="{5636C49D-6166-4442-B190-30D0A229A134}" type="parTrans" cxnId="{E0DEC6A6-C6A6-4CF2-8122-29BEB066342B}">
      <dgm:prSet/>
      <dgm:spPr/>
      <dgm:t>
        <a:bodyPr/>
        <a:lstStyle/>
        <a:p>
          <a:endParaRPr lang="es-CO"/>
        </a:p>
      </dgm:t>
    </dgm:pt>
    <dgm:pt modelId="{559BD0EF-84CE-40E2-B9D6-734B675FAACC}" type="sibTrans" cxnId="{E0DEC6A6-C6A6-4CF2-8122-29BEB066342B}">
      <dgm:prSet/>
      <dgm:spPr/>
      <dgm:t>
        <a:bodyPr/>
        <a:lstStyle/>
        <a:p>
          <a:endParaRPr lang="es-CO"/>
        </a:p>
      </dgm:t>
    </dgm:pt>
    <dgm:pt modelId="{660285D8-0921-415B-AF2E-F0EA83FCC937}">
      <dgm:prSet/>
      <dgm:spPr>
        <a:solidFill>
          <a:srgbClr val="F6593A"/>
        </a:solidFill>
      </dgm:spPr>
      <dgm:t>
        <a:bodyPr/>
        <a:lstStyle/>
        <a:p>
          <a:r>
            <a:rPr lang="es-CO" dirty="0" smtClean="0">
              <a:latin typeface="Arial Narrow"/>
              <a:cs typeface="Arial Narrow"/>
            </a:rPr>
            <a:t>8. Pasantía como experiencia integral de intercambio cultural </a:t>
          </a:r>
          <a:endParaRPr lang="es-CO" dirty="0">
            <a:latin typeface="Arial Narrow"/>
            <a:cs typeface="Arial Narrow"/>
          </a:endParaRPr>
        </a:p>
      </dgm:t>
    </dgm:pt>
    <dgm:pt modelId="{F3289987-9A00-453D-A4DE-1C7D76046C01}" type="parTrans" cxnId="{83569705-6512-4CD2-9CC8-C82F3B1AD5BA}">
      <dgm:prSet/>
      <dgm:spPr/>
      <dgm:t>
        <a:bodyPr/>
        <a:lstStyle/>
        <a:p>
          <a:endParaRPr lang="es-CO"/>
        </a:p>
      </dgm:t>
    </dgm:pt>
    <dgm:pt modelId="{84682DC0-0AE2-44AE-B3B8-B26943678CCA}" type="sibTrans" cxnId="{83569705-6512-4CD2-9CC8-C82F3B1AD5BA}">
      <dgm:prSet/>
      <dgm:spPr/>
      <dgm:t>
        <a:bodyPr/>
        <a:lstStyle/>
        <a:p>
          <a:endParaRPr lang="es-CO"/>
        </a:p>
      </dgm:t>
    </dgm:pt>
    <dgm:pt modelId="{FF1F65A9-E603-46A1-AF87-5DFAEA7FB850}">
      <dgm:prSet/>
      <dgm:spPr/>
      <dgm:t>
        <a:bodyPr/>
        <a:lstStyle/>
        <a:p>
          <a:r>
            <a:rPr lang="es-CO" dirty="0" smtClean="0">
              <a:latin typeface="Arial Narrow"/>
              <a:cs typeface="Arial Narrow"/>
            </a:rPr>
            <a:t>7. Posibilidad de conocer la oferta de programas de maestrías y doctorados de las mejores universidades</a:t>
          </a:r>
          <a:endParaRPr lang="es-CO" dirty="0">
            <a:latin typeface="Arial Narrow"/>
            <a:cs typeface="Arial Narrow"/>
          </a:endParaRPr>
        </a:p>
      </dgm:t>
    </dgm:pt>
    <dgm:pt modelId="{9809DFC2-1650-497D-9FB9-AD37DC436EE5}" type="parTrans" cxnId="{F8D8633D-114A-4080-9BD8-CF784B6B4649}">
      <dgm:prSet/>
      <dgm:spPr/>
      <dgm:t>
        <a:bodyPr/>
        <a:lstStyle/>
        <a:p>
          <a:endParaRPr lang="es-CO"/>
        </a:p>
      </dgm:t>
    </dgm:pt>
    <dgm:pt modelId="{D154E854-3710-4ED7-933F-6808ABB703DB}" type="sibTrans" cxnId="{F8D8633D-114A-4080-9BD8-CF784B6B4649}">
      <dgm:prSet/>
      <dgm:spPr/>
      <dgm:t>
        <a:bodyPr/>
        <a:lstStyle/>
        <a:p>
          <a:endParaRPr lang="es-CO"/>
        </a:p>
      </dgm:t>
    </dgm:pt>
    <dgm:pt modelId="{077338B9-54D8-4DB5-ABAC-262D72C82D90}" type="pres">
      <dgm:prSet presAssocID="{4F8C3FA1-D9FB-44B3-A6D5-9E2946B47B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0923FAB-085C-473E-AB15-A32446A952C0}" type="pres">
      <dgm:prSet presAssocID="{70C2A096-2CD1-4CF0-A75B-C5C0A451A172}" presName="centerShape" presStyleLbl="node0" presStyleIdx="0" presStyleCnt="1"/>
      <dgm:spPr/>
      <dgm:t>
        <a:bodyPr/>
        <a:lstStyle/>
        <a:p>
          <a:endParaRPr lang="es-CO"/>
        </a:p>
      </dgm:t>
    </dgm:pt>
    <dgm:pt modelId="{1CBA4713-A7BF-4AFC-9A4D-656D536A6CE6}" type="pres">
      <dgm:prSet presAssocID="{F2BB6C68-31B8-4336-80F2-9CEF71DA3ACE}" presName="parTrans" presStyleLbl="bgSibTrans2D1" presStyleIdx="0" presStyleCnt="8"/>
      <dgm:spPr/>
      <dgm:t>
        <a:bodyPr/>
        <a:lstStyle/>
        <a:p>
          <a:endParaRPr lang="es-CO"/>
        </a:p>
      </dgm:t>
    </dgm:pt>
    <dgm:pt modelId="{C4EB37E4-7042-417A-93F2-C498E49E4455}" type="pres">
      <dgm:prSet presAssocID="{8463A019-3397-411E-BEAB-CF2BDEFAE4AB}" presName="node" presStyleLbl="node1" presStyleIdx="0" presStyleCnt="8" custScaleX="128850" custScaleY="1109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9AE29E-913E-4ABA-B134-0F3FED9E49CB}" type="pres">
      <dgm:prSet presAssocID="{9E988117-2FBE-4DC6-A7C8-389E0072966D}" presName="parTrans" presStyleLbl="bgSibTrans2D1" presStyleIdx="1" presStyleCnt="8"/>
      <dgm:spPr/>
      <dgm:t>
        <a:bodyPr/>
        <a:lstStyle/>
        <a:p>
          <a:endParaRPr lang="es-CO"/>
        </a:p>
      </dgm:t>
    </dgm:pt>
    <dgm:pt modelId="{DBC4E75F-C9FB-487A-B7A0-C66FE07EA1CD}" type="pres">
      <dgm:prSet presAssocID="{8B954EBF-D6C5-4C26-87CE-78CF264B3150}" presName="node" presStyleLbl="node1" presStyleIdx="1" presStyleCnt="8" custScaleX="116596" custScaleY="1188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C3054F-9DE5-4D7E-9845-C3CD38790538}" type="pres">
      <dgm:prSet presAssocID="{498E03CD-BC87-4DFA-9EC4-7ABC21563FF6}" presName="parTrans" presStyleLbl="bgSibTrans2D1" presStyleIdx="2" presStyleCnt="8"/>
      <dgm:spPr/>
      <dgm:t>
        <a:bodyPr/>
        <a:lstStyle/>
        <a:p>
          <a:endParaRPr lang="es-CO"/>
        </a:p>
      </dgm:t>
    </dgm:pt>
    <dgm:pt modelId="{E491A042-CE55-4671-BF86-CD840136B498}" type="pres">
      <dgm:prSet presAssocID="{04E52136-F097-4282-B4CD-112C4251F4BE}" presName="node" presStyleLbl="node1" presStyleIdx="2" presStyleCnt="8" custScaleX="108536" custScaleY="1084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523130-0389-4D04-B529-D7820CAD7990}" type="pres">
      <dgm:prSet presAssocID="{F0A86DA2-9DA2-4F69-9E81-24C38492AD01}" presName="parTrans" presStyleLbl="bgSibTrans2D1" presStyleIdx="3" presStyleCnt="8"/>
      <dgm:spPr/>
      <dgm:t>
        <a:bodyPr/>
        <a:lstStyle/>
        <a:p>
          <a:endParaRPr lang="es-CO"/>
        </a:p>
      </dgm:t>
    </dgm:pt>
    <dgm:pt modelId="{5B0357AD-899F-4A92-9F4D-243577F50F8D}" type="pres">
      <dgm:prSet presAssocID="{350143C9-1AFD-47E8-9A33-8073F7D7FDBD}" presName="node" presStyleLbl="node1" presStyleIdx="3" presStyleCnt="8" custScaleX="102631" custScaleY="1068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3822EC-254D-4785-A1B8-806089B817CC}" type="pres">
      <dgm:prSet presAssocID="{BF484DBF-C26C-4ADE-BE42-E2A712D308BD}" presName="parTrans" presStyleLbl="bgSibTrans2D1" presStyleIdx="4" presStyleCnt="8"/>
      <dgm:spPr/>
      <dgm:t>
        <a:bodyPr/>
        <a:lstStyle/>
        <a:p>
          <a:endParaRPr lang="es-CO"/>
        </a:p>
      </dgm:t>
    </dgm:pt>
    <dgm:pt modelId="{7DCD4C56-7949-4478-A2AD-CD1E5452F3D9}" type="pres">
      <dgm:prSet presAssocID="{ACB831B3-D207-4A28-8579-E593EA898194}" presName="node" presStyleLbl="node1" presStyleIdx="4" presStyleCnt="8" custScaleX="105547" custScaleY="103409" custRadScaleRad="98923" custRadScaleInc="-30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A42325-0E0B-475D-BDC7-180127D45E4A}" type="pres">
      <dgm:prSet presAssocID="{5636C49D-6166-4442-B190-30D0A229A134}" presName="parTrans" presStyleLbl="bgSibTrans2D1" presStyleIdx="5" presStyleCnt="8"/>
      <dgm:spPr/>
      <dgm:t>
        <a:bodyPr/>
        <a:lstStyle/>
        <a:p>
          <a:endParaRPr lang="es-CO"/>
        </a:p>
      </dgm:t>
    </dgm:pt>
    <dgm:pt modelId="{FCDADAA5-4F10-440E-B3D4-490362AC6CB6}" type="pres">
      <dgm:prSet presAssocID="{CAD0530D-3F60-484C-8118-553417301116}" presName="node" presStyleLbl="node1" presStyleIdx="5" presStyleCnt="8" custScaleX="131309" custScaleY="126017" custRadScaleRad="103982" custRadScaleInc="40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762718-F898-4FF1-8386-984CA442315B}" type="pres">
      <dgm:prSet presAssocID="{9809DFC2-1650-497D-9FB9-AD37DC436EE5}" presName="parTrans" presStyleLbl="bgSibTrans2D1" presStyleIdx="6" presStyleCnt="8"/>
      <dgm:spPr/>
      <dgm:t>
        <a:bodyPr/>
        <a:lstStyle/>
        <a:p>
          <a:endParaRPr lang="es-ES"/>
        </a:p>
      </dgm:t>
    </dgm:pt>
    <dgm:pt modelId="{72FB0F24-82C4-4BD1-A3FA-DF4ED9B83842}" type="pres">
      <dgm:prSet presAssocID="{FF1F65A9-E603-46A1-AF87-5DFAEA7FB850}" presName="node" presStyleLbl="node1" presStyleIdx="6" presStyleCnt="8" custScaleX="116204" custScaleY="128847" custRadScaleRad="100367" custRadScaleInc="103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549619-9B7C-4138-956D-95DCB87811DA}" type="pres">
      <dgm:prSet presAssocID="{F3289987-9A00-453D-A4DE-1C7D76046C01}" presName="parTrans" presStyleLbl="bgSibTrans2D1" presStyleIdx="7" presStyleCnt="8"/>
      <dgm:spPr/>
      <dgm:t>
        <a:bodyPr/>
        <a:lstStyle/>
        <a:p>
          <a:endParaRPr lang="es-CO"/>
        </a:p>
      </dgm:t>
    </dgm:pt>
    <dgm:pt modelId="{9C7318AF-6C72-42C2-97CA-1A8CD2B44204}" type="pres">
      <dgm:prSet presAssocID="{660285D8-0921-415B-AF2E-F0EA83FCC93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CE4126B-09CC-4729-A2FE-B564942E6593}" type="presOf" srcId="{04E52136-F097-4282-B4CD-112C4251F4BE}" destId="{E491A042-CE55-4671-BF86-CD840136B498}" srcOrd="0" destOrd="0" presId="urn:microsoft.com/office/officeart/2005/8/layout/radial4"/>
    <dgm:cxn modelId="{9F23B497-AC64-4953-B0AF-53D4A02CD649}" type="presOf" srcId="{498E03CD-BC87-4DFA-9EC4-7ABC21563FF6}" destId="{0CC3054F-9DE5-4D7E-9845-C3CD38790538}" srcOrd="0" destOrd="0" presId="urn:microsoft.com/office/officeart/2005/8/layout/radial4"/>
    <dgm:cxn modelId="{2DAF1FAA-6AC7-420A-B50C-B8778B8BEC35}" type="presOf" srcId="{350143C9-1AFD-47E8-9A33-8073F7D7FDBD}" destId="{5B0357AD-899F-4A92-9F4D-243577F50F8D}" srcOrd="0" destOrd="0" presId="urn:microsoft.com/office/officeart/2005/8/layout/radial4"/>
    <dgm:cxn modelId="{C4FE63CD-FC96-4A2C-BB66-F5CAF583AB8E}" type="presOf" srcId="{8463A019-3397-411E-BEAB-CF2BDEFAE4AB}" destId="{C4EB37E4-7042-417A-93F2-C498E49E4455}" srcOrd="0" destOrd="0" presId="urn:microsoft.com/office/officeart/2005/8/layout/radial4"/>
    <dgm:cxn modelId="{3FDE03B4-8E22-4555-90D0-1767B67A4D1E}" srcId="{70C2A096-2CD1-4CF0-A75B-C5C0A451A172}" destId="{04E52136-F097-4282-B4CD-112C4251F4BE}" srcOrd="2" destOrd="0" parTransId="{498E03CD-BC87-4DFA-9EC4-7ABC21563FF6}" sibTransId="{90AAC659-DD3F-4018-9911-E45C4CDE4D86}"/>
    <dgm:cxn modelId="{2161EA44-1359-4B98-89D4-97E1B9019CDF}" type="presOf" srcId="{F3289987-9A00-453D-A4DE-1C7D76046C01}" destId="{FE549619-9B7C-4138-956D-95DCB87811DA}" srcOrd="0" destOrd="0" presId="urn:microsoft.com/office/officeart/2005/8/layout/radial4"/>
    <dgm:cxn modelId="{E0DEC6A6-C6A6-4CF2-8122-29BEB066342B}" srcId="{70C2A096-2CD1-4CF0-A75B-C5C0A451A172}" destId="{CAD0530D-3F60-484C-8118-553417301116}" srcOrd="5" destOrd="0" parTransId="{5636C49D-6166-4442-B190-30D0A229A134}" sibTransId="{559BD0EF-84CE-40E2-B9D6-734B675FAACC}"/>
    <dgm:cxn modelId="{F8D8633D-114A-4080-9BD8-CF784B6B4649}" srcId="{70C2A096-2CD1-4CF0-A75B-C5C0A451A172}" destId="{FF1F65A9-E603-46A1-AF87-5DFAEA7FB850}" srcOrd="6" destOrd="0" parTransId="{9809DFC2-1650-497D-9FB9-AD37DC436EE5}" sibTransId="{D154E854-3710-4ED7-933F-6808ABB703DB}"/>
    <dgm:cxn modelId="{F986AAEF-5042-4399-A34F-36934B77D3FA}" srcId="{70C2A096-2CD1-4CF0-A75B-C5C0A451A172}" destId="{ACB831B3-D207-4A28-8579-E593EA898194}" srcOrd="4" destOrd="0" parTransId="{BF484DBF-C26C-4ADE-BE42-E2A712D308BD}" sibTransId="{8BC08F66-55BF-482A-B5B8-2CF908AD9160}"/>
    <dgm:cxn modelId="{815A50F4-6ADF-4D7A-B9E9-3309C12AF2B8}" type="presOf" srcId="{CAD0530D-3F60-484C-8118-553417301116}" destId="{FCDADAA5-4F10-440E-B3D4-490362AC6CB6}" srcOrd="0" destOrd="0" presId="urn:microsoft.com/office/officeart/2005/8/layout/radial4"/>
    <dgm:cxn modelId="{EC1F1B2F-D53C-4D30-9878-645DA1994DFC}" srcId="{4F8C3FA1-D9FB-44B3-A6D5-9E2946B47B31}" destId="{70C2A096-2CD1-4CF0-A75B-C5C0A451A172}" srcOrd="0" destOrd="0" parTransId="{8AC01787-5383-4BED-A2FC-9E8C91968132}" sibTransId="{1EED5B03-3043-4C1E-A5BE-4FB1CBB657CA}"/>
    <dgm:cxn modelId="{CEEA6734-88A8-4C70-9719-553AAD3768BC}" srcId="{70C2A096-2CD1-4CF0-A75B-C5C0A451A172}" destId="{350143C9-1AFD-47E8-9A33-8073F7D7FDBD}" srcOrd="3" destOrd="0" parTransId="{F0A86DA2-9DA2-4F69-9E81-24C38492AD01}" sibTransId="{C24C32D8-448E-4E6F-9C8C-BCAA4AFCF8F7}"/>
    <dgm:cxn modelId="{FDD34938-352B-4E9D-8BC2-C368FC0B920A}" type="presOf" srcId="{ACB831B3-D207-4A28-8579-E593EA898194}" destId="{7DCD4C56-7949-4478-A2AD-CD1E5452F3D9}" srcOrd="0" destOrd="0" presId="urn:microsoft.com/office/officeart/2005/8/layout/radial4"/>
    <dgm:cxn modelId="{F85D7E84-6E62-4ACB-B705-A43D99B24CFE}" srcId="{70C2A096-2CD1-4CF0-A75B-C5C0A451A172}" destId="{8B954EBF-D6C5-4C26-87CE-78CF264B3150}" srcOrd="1" destOrd="0" parTransId="{9E988117-2FBE-4DC6-A7C8-389E0072966D}" sibTransId="{B92718D0-0178-456B-B8C7-0BDE0B8E22B3}"/>
    <dgm:cxn modelId="{AC36D267-2A1D-4CE0-9F3E-8A93542E6940}" type="presOf" srcId="{BF484DBF-C26C-4ADE-BE42-E2A712D308BD}" destId="{573822EC-254D-4785-A1B8-806089B817CC}" srcOrd="0" destOrd="0" presId="urn:microsoft.com/office/officeart/2005/8/layout/radial4"/>
    <dgm:cxn modelId="{309C9FE5-17DE-4B3E-AB1B-B157E7CBE77B}" type="presOf" srcId="{5636C49D-6166-4442-B190-30D0A229A134}" destId="{39A42325-0E0B-475D-BDC7-180127D45E4A}" srcOrd="0" destOrd="0" presId="urn:microsoft.com/office/officeart/2005/8/layout/radial4"/>
    <dgm:cxn modelId="{55702065-D5FA-49D4-9557-E731BC51F54C}" type="presOf" srcId="{660285D8-0921-415B-AF2E-F0EA83FCC937}" destId="{9C7318AF-6C72-42C2-97CA-1A8CD2B44204}" srcOrd="0" destOrd="0" presId="urn:microsoft.com/office/officeart/2005/8/layout/radial4"/>
    <dgm:cxn modelId="{AF7D2682-8454-4890-8930-1543BAFD601E}" type="presOf" srcId="{4F8C3FA1-D9FB-44B3-A6D5-9E2946B47B31}" destId="{077338B9-54D8-4DB5-ABAC-262D72C82D90}" srcOrd="0" destOrd="0" presId="urn:microsoft.com/office/officeart/2005/8/layout/radial4"/>
    <dgm:cxn modelId="{049BB643-7AEE-4ECE-A889-3F23A0C78F6A}" type="presOf" srcId="{FF1F65A9-E603-46A1-AF87-5DFAEA7FB850}" destId="{72FB0F24-82C4-4BD1-A3FA-DF4ED9B83842}" srcOrd="0" destOrd="0" presId="urn:microsoft.com/office/officeart/2005/8/layout/radial4"/>
    <dgm:cxn modelId="{331D935A-C875-4B11-ACA6-D0CCEBB23FBC}" type="presOf" srcId="{F0A86DA2-9DA2-4F69-9E81-24C38492AD01}" destId="{CB523130-0389-4D04-B529-D7820CAD7990}" srcOrd="0" destOrd="0" presId="urn:microsoft.com/office/officeart/2005/8/layout/radial4"/>
    <dgm:cxn modelId="{B2F63C41-6C60-40C6-92DE-A1CD001D9527}" type="presOf" srcId="{8B954EBF-D6C5-4C26-87CE-78CF264B3150}" destId="{DBC4E75F-C9FB-487A-B7A0-C66FE07EA1CD}" srcOrd="0" destOrd="0" presId="urn:microsoft.com/office/officeart/2005/8/layout/radial4"/>
    <dgm:cxn modelId="{8326CC06-E190-4DBE-A164-8E248D49C3A0}" type="presOf" srcId="{9809DFC2-1650-497D-9FB9-AD37DC436EE5}" destId="{0A762718-F898-4FF1-8386-984CA442315B}" srcOrd="0" destOrd="0" presId="urn:microsoft.com/office/officeart/2005/8/layout/radial4"/>
    <dgm:cxn modelId="{46A6F7D9-1EF0-4DF1-8E47-727C8472CF3E}" type="presOf" srcId="{70C2A096-2CD1-4CF0-A75B-C5C0A451A172}" destId="{B0923FAB-085C-473E-AB15-A32446A952C0}" srcOrd="0" destOrd="0" presId="urn:microsoft.com/office/officeart/2005/8/layout/radial4"/>
    <dgm:cxn modelId="{83569705-6512-4CD2-9CC8-C82F3B1AD5BA}" srcId="{70C2A096-2CD1-4CF0-A75B-C5C0A451A172}" destId="{660285D8-0921-415B-AF2E-F0EA83FCC937}" srcOrd="7" destOrd="0" parTransId="{F3289987-9A00-453D-A4DE-1C7D76046C01}" sibTransId="{84682DC0-0AE2-44AE-B3B8-B26943678CCA}"/>
    <dgm:cxn modelId="{B6F16282-0535-4FD8-814B-C1B1AB024064}" type="presOf" srcId="{9E988117-2FBE-4DC6-A7C8-389E0072966D}" destId="{B09AE29E-913E-4ABA-B134-0F3FED9E49CB}" srcOrd="0" destOrd="0" presId="urn:microsoft.com/office/officeart/2005/8/layout/radial4"/>
    <dgm:cxn modelId="{0B19752F-4E3F-4E5A-943C-8FED63D54E64}" srcId="{70C2A096-2CD1-4CF0-A75B-C5C0A451A172}" destId="{8463A019-3397-411E-BEAB-CF2BDEFAE4AB}" srcOrd="0" destOrd="0" parTransId="{F2BB6C68-31B8-4336-80F2-9CEF71DA3ACE}" sibTransId="{73A11789-A23E-488D-B1D8-049B4FC234D7}"/>
    <dgm:cxn modelId="{A1B3265E-68D0-4264-A38E-4E38D0DA3A46}" type="presOf" srcId="{F2BB6C68-31B8-4336-80F2-9CEF71DA3ACE}" destId="{1CBA4713-A7BF-4AFC-9A4D-656D536A6CE6}" srcOrd="0" destOrd="0" presId="urn:microsoft.com/office/officeart/2005/8/layout/radial4"/>
    <dgm:cxn modelId="{F96D4125-A2F8-429D-A467-9DEBDBB1E16A}" type="presParOf" srcId="{077338B9-54D8-4DB5-ABAC-262D72C82D90}" destId="{B0923FAB-085C-473E-AB15-A32446A952C0}" srcOrd="0" destOrd="0" presId="urn:microsoft.com/office/officeart/2005/8/layout/radial4"/>
    <dgm:cxn modelId="{04EC55D3-C05C-4378-B815-9502152D0AF4}" type="presParOf" srcId="{077338B9-54D8-4DB5-ABAC-262D72C82D90}" destId="{1CBA4713-A7BF-4AFC-9A4D-656D536A6CE6}" srcOrd="1" destOrd="0" presId="urn:microsoft.com/office/officeart/2005/8/layout/radial4"/>
    <dgm:cxn modelId="{F33CFC49-2458-4A5E-BC58-694519C805C3}" type="presParOf" srcId="{077338B9-54D8-4DB5-ABAC-262D72C82D90}" destId="{C4EB37E4-7042-417A-93F2-C498E49E4455}" srcOrd="2" destOrd="0" presId="urn:microsoft.com/office/officeart/2005/8/layout/radial4"/>
    <dgm:cxn modelId="{90131B45-4128-459E-A98F-5162F02D3E62}" type="presParOf" srcId="{077338B9-54D8-4DB5-ABAC-262D72C82D90}" destId="{B09AE29E-913E-4ABA-B134-0F3FED9E49CB}" srcOrd="3" destOrd="0" presId="urn:microsoft.com/office/officeart/2005/8/layout/radial4"/>
    <dgm:cxn modelId="{D47F5993-F3A8-44B3-9346-597E9AA40933}" type="presParOf" srcId="{077338B9-54D8-4DB5-ABAC-262D72C82D90}" destId="{DBC4E75F-C9FB-487A-B7A0-C66FE07EA1CD}" srcOrd="4" destOrd="0" presId="urn:microsoft.com/office/officeart/2005/8/layout/radial4"/>
    <dgm:cxn modelId="{A8E01CB3-C936-4355-B4CC-303AFFF2C3FF}" type="presParOf" srcId="{077338B9-54D8-4DB5-ABAC-262D72C82D90}" destId="{0CC3054F-9DE5-4D7E-9845-C3CD38790538}" srcOrd="5" destOrd="0" presId="urn:microsoft.com/office/officeart/2005/8/layout/radial4"/>
    <dgm:cxn modelId="{F32042E3-FCBD-43D1-AD3E-5905A0DFD60F}" type="presParOf" srcId="{077338B9-54D8-4DB5-ABAC-262D72C82D90}" destId="{E491A042-CE55-4671-BF86-CD840136B498}" srcOrd="6" destOrd="0" presId="urn:microsoft.com/office/officeart/2005/8/layout/radial4"/>
    <dgm:cxn modelId="{66E45E7E-EAC2-40D8-B987-99C3A31A3BE3}" type="presParOf" srcId="{077338B9-54D8-4DB5-ABAC-262D72C82D90}" destId="{CB523130-0389-4D04-B529-D7820CAD7990}" srcOrd="7" destOrd="0" presId="urn:microsoft.com/office/officeart/2005/8/layout/radial4"/>
    <dgm:cxn modelId="{87A73D69-2FB5-4666-A372-039D2F9C4314}" type="presParOf" srcId="{077338B9-54D8-4DB5-ABAC-262D72C82D90}" destId="{5B0357AD-899F-4A92-9F4D-243577F50F8D}" srcOrd="8" destOrd="0" presId="urn:microsoft.com/office/officeart/2005/8/layout/radial4"/>
    <dgm:cxn modelId="{AC2DC326-484B-4211-931B-292C42B2747D}" type="presParOf" srcId="{077338B9-54D8-4DB5-ABAC-262D72C82D90}" destId="{573822EC-254D-4785-A1B8-806089B817CC}" srcOrd="9" destOrd="0" presId="urn:microsoft.com/office/officeart/2005/8/layout/radial4"/>
    <dgm:cxn modelId="{F7367B5E-9155-4064-B6AB-FC08CA1E5132}" type="presParOf" srcId="{077338B9-54D8-4DB5-ABAC-262D72C82D90}" destId="{7DCD4C56-7949-4478-A2AD-CD1E5452F3D9}" srcOrd="10" destOrd="0" presId="urn:microsoft.com/office/officeart/2005/8/layout/radial4"/>
    <dgm:cxn modelId="{068B6C7B-AEA0-4670-8BAA-72D4BE24A741}" type="presParOf" srcId="{077338B9-54D8-4DB5-ABAC-262D72C82D90}" destId="{39A42325-0E0B-475D-BDC7-180127D45E4A}" srcOrd="11" destOrd="0" presId="urn:microsoft.com/office/officeart/2005/8/layout/radial4"/>
    <dgm:cxn modelId="{23014B46-DE14-489C-AF90-61A40801A777}" type="presParOf" srcId="{077338B9-54D8-4DB5-ABAC-262D72C82D90}" destId="{FCDADAA5-4F10-440E-B3D4-490362AC6CB6}" srcOrd="12" destOrd="0" presId="urn:microsoft.com/office/officeart/2005/8/layout/radial4"/>
    <dgm:cxn modelId="{27517201-858D-4BB1-A5B5-EF295F5A6548}" type="presParOf" srcId="{077338B9-54D8-4DB5-ABAC-262D72C82D90}" destId="{0A762718-F898-4FF1-8386-984CA442315B}" srcOrd="13" destOrd="0" presId="urn:microsoft.com/office/officeart/2005/8/layout/radial4"/>
    <dgm:cxn modelId="{5712DC91-AE91-41DD-975E-27F333CBD27D}" type="presParOf" srcId="{077338B9-54D8-4DB5-ABAC-262D72C82D90}" destId="{72FB0F24-82C4-4BD1-A3FA-DF4ED9B83842}" srcOrd="14" destOrd="0" presId="urn:microsoft.com/office/officeart/2005/8/layout/radial4"/>
    <dgm:cxn modelId="{0495CF56-91EF-4BC1-9975-2906F54207F7}" type="presParOf" srcId="{077338B9-54D8-4DB5-ABAC-262D72C82D90}" destId="{FE549619-9B7C-4138-956D-95DCB87811DA}" srcOrd="15" destOrd="0" presId="urn:microsoft.com/office/officeart/2005/8/layout/radial4"/>
    <dgm:cxn modelId="{3BCD1992-7F5F-4717-9052-232EB86C0DA6}" type="presParOf" srcId="{077338B9-54D8-4DB5-ABAC-262D72C82D90}" destId="{9C7318AF-6C72-42C2-97CA-1A8CD2B4420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06A40-8751-4B71-9894-9AFA6C7D62C2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148893A-6BF2-425B-9FF3-7A8E94E37C4A}">
      <dgm:prSet phldrT="[Texto]" custT="1"/>
      <dgm:spPr/>
      <dgm:t>
        <a:bodyPr/>
        <a:lstStyle/>
        <a:p>
          <a:r>
            <a:rPr lang="es-CO" sz="1000" dirty="0" smtClean="0">
              <a:latin typeface="Arial Narrow"/>
              <a:cs typeface="Arial Narrow"/>
            </a:rPr>
            <a:t>2. Definición de estatus de estudiantes</a:t>
          </a:r>
          <a:endParaRPr lang="es-CO" sz="1000" dirty="0">
            <a:latin typeface="Arial Narrow"/>
            <a:cs typeface="Arial Narrow"/>
          </a:endParaRPr>
        </a:p>
      </dgm:t>
    </dgm:pt>
    <dgm:pt modelId="{B9EF14E0-4BBC-4203-87A7-874F08DB4F77}" type="parTrans" cxnId="{CF023B56-D709-4E96-BA04-EB09DFAAA837}">
      <dgm:prSet/>
      <dgm:spPr/>
      <dgm:t>
        <a:bodyPr/>
        <a:lstStyle/>
        <a:p>
          <a:endParaRPr lang="es-CO"/>
        </a:p>
      </dgm:t>
    </dgm:pt>
    <dgm:pt modelId="{C63C069B-0FAD-48A1-A0BB-D9D447BEDE2C}" type="sibTrans" cxnId="{CF023B56-D709-4E96-BA04-EB09DFAAA837}">
      <dgm:prSet/>
      <dgm:spPr/>
      <dgm:t>
        <a:bodyPr/>
        <a:lstStyle/>
        <a:p>
          <a:endParaRPr lang="es-CO"/>
        </a:p>
      </dgm:t>
    </dgm:pt>
    <dgm:pt modelId="{E97FBFE1-7A1C-4132-A4D6-E528847F785B}">
      <dgm:prSet phldrT="[Texto]" custT="1"/>
      <dgm:spPr/>
      <dgm:t>
        <a:bodyPr/>
        <a:lstStyle/>
        <a:p>
          <a:r>
            <a:rPr lang="es-CO" sz="1000" dirty="0" smtClean="0">
              <a:latin typeface="Arial Narrow"/>
              <a:cs typeface="Arial Narrow"/>
            </a:rPr>
            <a:t>1. Identificación de tutores extranjeros previo al viaje</a:t>
          </a:r>
          <a:endParaRPr lang="es-CO" sz="1000" dirty="0">
            <a:latin typeface="Arial Narrow"/>
            <a:cs typeface="Arial Narrow"/>
          </a:endParaRPr>
        </a:p>
      </dgm:t>
    </dgm:pt>
    <dgm:pt modelId="{0365262F-5A26-47EB-A2D9-ED8203828ADA}" type="parTrans" cxnId="{3C8014B3-5127-447A-9103-8860577CF219}">
      <dgm:prSet/>
      <dgm:spPr/>
      <dgm:t>
        <a:bodyPr/>
        <a:lstStyle/>
        <a:p>
          <a:endParaRPr lang="es-CO"/>
        </a:p>
      </dgm:t>
    </dgm:pt>
    <dgm:pt modelId="{085A4BC7-B7B4-48FE-AD11-3467615DA4B1}" type="sibTrans" cxnId="{3C8014B3-5127-447A-9103-8860577CF219}">
      <dgm:prSet/>
      <dgm:spPr/>
      <dgm:t>
        <a:bodyPr/>
        <a:lstStyle/>
        <a:p>
          <a:endParaRPr lang="es-CO"/>
        </a:p>
      </dgm:t>
    </dgm:pt>
    <dgm:pt modelId="{F0028549-C59E-439C-9C98-21DEF6E98C01}">
      <dgm:prSet custT="1"/>
      <dgm:spPr/>
      <dgm:t>
        <a:bodyPr/>
        <a:lstStyle/>
        <a:p>
          <a:endParaRPr lang="es-CO" sz="1000" dirty="0" smtClean="0">
            <a:latin typeface="Arial Narrow"/>
            <a:cs typeface="Arial Narrow"/>
          </a:endParaRPr>
        </a:p>
        <a:p>
          <a:r>
            <a:rPr lang="es-CO" sz="1000" dirty="0" smtClean="0">
              <a:latin typeface="Arial Narrow"/>
              <a:cs typeface="Arial Narrow"/>
            </a:rPr>
            <a:t>6. Curso intensivo de  lengua extranjera (180 horas) </a:t>
          </a:r>
          <a:endParaRPr lang="es-CO" sz="1000" b="0" dirty="0" smtClean="0">
            <a:latin typeface="Arial Narrow"/>
            <a:cs typeface="Arial Narrow"/>
          </a:endParaRPr>
        </a:p>
        <a:p>
          <a:endParaRPr lang="es-CO" sz="1400" dirty="0">
            <a:latin typeface="Arial Narrow"/>
            <a:cs typeface="Arial Narrow"/>
          </a:endParaRPr>
        </a:p>
      </dgm:t>
    </dgm:pt>
    <dgm:pt modelId="{04395791-BBEF-4DCD-91C3-7A96969FD097}" type="parTrans" cxnId="{2AF0BE67-12B5-473A-BC26-0E156853B321}">
      <dgm:prSet/>
      <dgm:spPr/>
      <dgm:t>
        <a:bodyPr/>
        <a:lstStyle/>
        <a:p>
          <a:endParaRPr lang="es-CO"/>
        </a:p>
      </dgm:t>
    </dgm:pt>
    <dgm:pt modelId="{781313D5-86B6-4605-AA3B-99E7304E581E}" type="sibTrans" cxnId="{2AF0BE67-12B5-473A-BC26-0E156853B321}">
      <dgm:prSet/>
      <dgm:spPr/>
      <dgm:t>
        <a:bodyPr/>
        <a:lstStyle/>
        <a:p>
          <a:endParaRPr lang="es-CO"/>
        </a:p>
      </dgm:t>
    </dgm:pt>
    <dgm:pt modelId="{889D9788-23F8-447E-A7E0-39BE8C62AC95}">
      <dgm:prSet custT="1"/>
      <dgm:spPr/>
      <dgm:t>
        <a:bodyPr/>
        <a:lstStyle/>
        <a:p>
          <a:r>
            <a:rPr lang="es-CO" sz="1000" dirty="0" smtClean="0">
              <a:latin typeface="Arial Narrow"/>
              <a:cs typeface="Arial Narrow"/>
            </a:rPr>
            <a:t>3. Equipo de apoyo y coordinador</a:t>
          </a:r>
          <a:endParaRPr lang="es-CO" sz="1000" dirty="0">
            <a:latin typeface="Arial Narrow"/>
            <a:cs typeface="Arial Narrow"/>
          </a:endParaRPr>
        </a:p>
      </dgm:t>
    </dgm:pt>
    <dgm:pt modelId="{A5185EB2-F28A-4A58-B692-DAEECB6348C3}" type="parTrans" cxnId="{9FD2C935-FDD9-4810-93E8-02FC0E8DDC97}">
      <dgm:prSet/>
      <dgm:spPr/>
      <dgm:t>
        <a:bodyPr/>
        <a:lstStyle/>
        <a:p>
          <a:endParaRPr lang="es-CO"/>
        </a:p>
      </dgm:t>
    </dgm:pt>
    <dgm:pt modelId="{AEDF68F0-161E-4EDA-998B-90DCAA8984CC}" type="sibTrans" cxnId="{9FD2C935-FDD9-4810-93E8-02FC0E8DDC97}">
      <dgm:prSet/>
      <dgm:spPr/>
      <dgm:t>
        <a:bodyPr/>
        <a:lstStyle/>
        <a:p>
          <a:endParaRPr lang="es-CO"/>
        </a:p>
      </dgm:t>
    </dgm:pt>
    <dgm:pt modelId="{E57B4C4E-7569-4E59-858F-140D295B3BC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dirty="0" smtClean="0">
              <a:latin typeface="Arial Narrow"/>
              <a:cs typeface="Arial Narrow"/>
            </a:rPr>
            <a:t>7. Seis meses de pasantía de investigación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100" dirty="0">
            <a:latin typeface="Arial Narrow"/>
            <a:cs typeface="Arial Narrow"/>
          </a:endParaRPr>
        </a:p>
      </dgm:t>
    </dgm:pt>
    <dgm:pt modelId="{C1E1AFDF-D95A-45F1-9876-AAB04C570B01}" type="parTrans" cxnId="{94379BA4-5D2C-486B-96CA-0A2F597FD57A}">
      <dgm:prSet/>
      <dgm:spPr/>
      <dgm:t>
        <a:bodyPr/>
        <a:lstStyle/>
        <a:p>
          <a:endParaRPr lang="es-CO"/>
        </a:p>
      </dgm:t>
    </dgm:pt>
    <dgm:pt modelId="{AF969A8C-D7B4-439A-B0DB-6B0BED5C3C87}" type="sibTrans" cxnId="{94379BA4-5D2C-486B-96CA-0A2F597FD57A}">
      <dgm:prSet/>
      <dgm:spPr/>
      <dgm:t>
        <a:bodyPr/>
        <a:lstStyle/>
        <a:p>
          <a:endParaRPr lang="es-CO"/>
        </a:p>
      </dgm:t>
    </dgm:pt>
    <dgm:pt modelId="{7A142ED7-1A92-4E35-B87B-7AB5A15F0ABF}">
      <dgm:prSet custT="1"/>
      <dgm:spPr/>
      <dgm:t>
        <a:bodyPr/>
        <a:lstStyle/>
        <a:p>
          <a:r>
            <a:rPr lang="es-CO" sz="1000" b="0" dirty="0" smtClean="0">
              <a:latin typeface="Arial Narrow"/>
              <a:cs typeface="Arial Narrow"/>
            </a:rPr>
            <a:t>10. Inclusión de actividades culturales y de integración a la cultura</a:t>
          </a:r>
          <a:endParaRPr lang="es-CO" sz="1000" b="0" dirty="0">
            <a:latin typeface="Arial Narrow"/>
            <a:cs typeface="Arial Narrow"/>
          </a:endParaRPr>
        </a:p>
      </dgm:t>
    </dgm:pt>
    <dgm:pt modelId="{EFB73BA2-6B97-431C-836F-3E5719C2F335}" type="parTrans" cxnId="{F531F163-26EC-4262-B2E4-E6FCFEF15872}">
      <dgm:prSet/>
      <dgm:spPr/>
      <dgm:t>
        <a:bodyPr/>
        <a:lstStyle/>
        <a:p>
          <a:endParaRPr lang="es-CO"/>
        </a:p>
      </dgm:t>
    </dgm:pt>
    <dgm:pt modelId="{F4E7E306-4A5D-42E3-A2DA-AA7B116F9D6A}" type="sibTrans" cxnId="{F531F163-26EC-4262-B2E4-E6FCFEF15872}">
      <dgm:prSet/>
      <dgm:spPr/>
      <dgm:t>
        <a:bodyPr/>
        <a:lstStyle/>
        <a:p>
          <a:endParaRPr lang="es-CO"/>
        </a:p>
      </dgm:t>
    </dgm:pt>
    <dgm:pt modelId="{946C65B8-2611-4503-9166-95BF5A0E0609}">
      <dgm:prSet custT="1"/>
      <dgm:spPr/>
      <dgm:t>
        <a:bodyPr/>
        <a:lstStyle/>
        <a:p>
          <a:r>
            <a:rPr lang="es-CO" sz="1000" dirty="0" smtClean="0">
              <a:latin typeface="Arial Narrow"/>
              <a:cs typeface="Arial Narrow"/>
            </a:rPr>
            <a:t>8. Plan de trabajo</a:t>
          </a:r>
          <a:endParaRPr lang="es-CO" sz="1000" dirty="0">
            <a:latin typeface="Arial Narrow"/>
            <a:cs typeface="Arial Narrow"/>
          </a:endParaRPr>
        </a:p>
      </dgm:t>
    </dgm:pt>
    <dgm:pt modelId="{97C87FD8-C5F9-4246-BAD9-D8551103A74F}" type="parTrans" cxnId="{18C9D1DC-B49B-4FDA-9AE0-26A3B5EE75FE}">
      <dgm:prSet/>
      <dgm:spPr/>
      <dgm:t>
        <a:bodyPr/>
        <a:lstStyle/>
        <a:p>
          <a:endParaRPr lang="es-CO"/>
        </a:p>
      </dgm:t>
    </dgm:pt>
    <dgm:pt modelId="{FC123E77-A3AC-4924-BEED-6DC0EC6AEF22}" type="sibTrans" cxnId="{18C9D1DC-B49B-4FDA-9AE0-26A3B5EE75FE}">
      <dgm:prSet/>
      <dgm:spPr/>
      <dgm:t>
        <a:bodyPr/>
        <a:lstStyle/>
        <a:p>
          <a:endParaRPr lang="es-CO"/>
        </a:p>
      </dgm:t>
    </dgm:pt>
    <dgm:pt modelId="{1AFBA80F-F453-4C0B-9EAA-33F638E4545E}">
      <dgm:prSet custT="1"/>
      <dgm:spPr/>
      <dgm:t>
        <a:bodyPr/>
        <a:lstStyle/>
        <a:p>
          <a:r>
            <a:rPr lang="es-CO" sz="1000" b="0" dirty="0" smtClean="0">
              <a:latin typeface="Arial Narrow"/>
              <a:cs typeface="Arial Narrow"/>
            </a:rPr>
            <a:t>9. Seminarios de investigación</a:t>
          </a:r>
          <a:endParaRPr lang="es-CO" sz="1000" dirty="0">
            <a:latin typeface="Arial Narrow"/>
            <a:cs typeface="Arial Narrow"/>
          </a:endParaRPr>
        </a:p>
      </dgm:t>
    </dgm:pt>
    <dgm:pt modelId="{574B2508-6E2A-4B11-AF73-7CEDB910BD39}" type="parTrans" cxnId="{CB52ED9E-CEC4-4C5C-B60B-8FECA66568D4}">
      <dgm:prSet/>
      <dgm:spPr/>
      <dgm:t>
        <a:bodyPr/>
        <a:lstStyle/>
        <a:p>
          <a:endParaRPr lang="es-CO"/>
        </a:p>
      </dgm:t>
    </dgm:pt>
    <dgm:pt modelId="{63E75003-C84B-4ED8-B000-69AA4FDDE897}" type="sibTrans" cxnId="{CB52ED9E-CEC4-4C5C-B60B-8FECA66568D4}">
      <dgm:prSet/>
      <dgm:spPr/>
      <dgm:t>
        <a:bodyPr/>
        <a:lstStyle/>
        <a:p>
          <a:endParaRPr lang="es-CO"/>
        </a:p>
      </dgm:t>
    </dgm:pt>
    <dgm:pt modelId="{C35DC182-D0D4-4B87-8876-9DA23A896B8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dirty="0" smtClean="0">
              <a:latin typeface="Arial Narrow"/>
              <a:cs typeface="Arial Narrow"/>
            </a:rPr>
            <a:t>5. Jornada de inducción para estudiante a su llegada </a:t>
          </a:r>
        </a:p>
      </dgm:t>
    </dgm:pt>
    <dgm:pt modelId="{3E27ACE6-86E5-4588-B1E3-CF082DE87DC9}" type="parTrans" cxnId="{B4DFC3C8-A5A8-49E6-802B-9F50BC13315A}">
      <dgm:prSet/>
      <dgm:spPr/>
      <dgm:t>
        <a:bodyPr/>
        <a:lstStyle/>
        <a:p>
          <a:endParaRPr lang="es-CO"/>
        </a:p>
      </dgm:t>
    </dgm:pt>
    <dgm:pt modelId="{7B1A9E50-7BDF-4123-86E7-724C7EC8D22A}" type="sibTrans" cxnId="{B4DFC3C8-A5A8-49E6-802B-9F50BC13315A}">
      <dgm:prSet/>
      <dgm:spPr/>
      <dgm:t>
        <a:bodyPr/>
        <a:lstStyle/>
        <a:p>
          <a:endParaRPr lang="es-CO"/>
        </a:p>
      </dgm:t>
    </dgm:pt>
    <dgm:pt modelId="{89C9EFA8-5FE7-FB49-8CFE-DEADAAB700A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dirty="0" smtClean="0">
              <a:latin typeface="Arial Narrow"/>
              <a:cs typeface="Arial Narrow"/>
            </a:rPr>
            <a:t>4. Sesiones informativas previas al viaje</a:t>
          </a:r>
          <a:endParaRPr lang="es-CO" sz="1000" dirty="0">
            <a:latin typeface="Arial Narrow"/>
            <a:cs typeface="Arial Narrow"/>
          </a:endParaRPr>
        </a:p>
      </dgm:t>
    </dgm:pt>
    <dgm:pt modelId="{0717A7BF-C84F-0F4C-82EA-A079D8EBCB4D}" type="parTrans" cxnId="{356DC9B8-7B76-6C46-93C3-D237261DFD8E}">
      <dgm:prSet/>
      <dgm:spPr/>
      <dgm:t>
        <a:bodyPr/>
        <a:lstStyle/>
        <a:p>
          <a:endParaRPr lang="en-GB"/>
        </a:p>
      </dgm:t>
    </dgm:pt>
    <dgm:pt modelId="{F51D8DA5-3756-1240-A7CA-45106F31C199}" type="sibTrans" cxnId="{356DC9B8-7B76-6C46-93C3-D237261DFD8E}">
      <dgm:prSet/>
      <dgm:spPr/>
      <dgm:t>
        <a:bodyPr/>
        <a:lstStyle/>
        <a:p>
          <a:endParaRPr lang="en-GB"/>
        </a:p>
      </dgm:t>
    </dgm:pt>
    <dgm:pt modelId="{CC0A557A-B933-C94A-B563-1AD98D4D1368}">
      <dgm:prSet custT="1"/>
      <dgm:spPr/>
      <dgm:t>
        <a:bodyPr/>
        <a:lstStyle/>
        <a:p>
          <a:r>
            <a:rPr lang="es-CO" sz="1000" b="0" dirty="0" smtClean="0">
              <a:latin typeface="Arial Narrow"/>
              <a:cs typeface="Arial Narrow"/>
            </a:rPr>
            <a:t>11.Indicadores de éxito y de impacto</a:t>
          </a:r>
          <a:endParaRPr lang="es-CO" sz="1000" b="0" dirty="0">
            <a:latin typeface="Arial Narrow"/>
            <a:cs typeface="Arial Narrow"/>
          </a:endParaRPr>
        </a:p>
      </dgm:t>
    </dgm:pt>
    <dgm:pt modelId="{253E8826-0CD2-A048-BCE5-65734765D170}" type="parTrans" cxnId="{C33FFB83-DB91-954E-926C-04F2D04529FF}">
      <dgm:prSet/>
      <dgm:spPr/>
      <dgm:t>
        <a:bodyPr/>
        <a:lstStyle/>
        <a:p>
          <a:endParaRPr lang="en-GB"/>
        </a:p>
      </dgm:t>
    </dgm:pt>
    <dgm:pt modelId="{959E3EA2-6878-ED43-9D1D-23CC8D629E2E}" type="sibTrans" cxnId="{C33FFB83-DB91-954E-926C-04F2D04529FF}">
      <dgm:prSet/>
      <dgm:spPr/>
      <dgm:t>
        <a:bodyPr/>
        <a:lstStyle/>
        <a:p>
          <a:endParaRPr lang="en-GB"/>
        </a:p>
      </dgm:t>
    </dgm:pt>
    <dgm:pt modelId="{F29DAB93-3FF6-4030-A799-421D031D21CB}" type="pres">
      <dgm:prSet presAssocID="{6F206A40-8751-4B71-9894-9AFA6C7D62C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CO"/>
        </a:p>
      </dgm:t>
    </dgm:pt>
    <dgm:pt modelId="{6DB49D49-DE6F-4249-AE1C-F55B9A7C547D}" type="pres">
      <dgm:prSet presAssocID="{5148893A-6BF2-425B-9FF3-7A8E94E37C4A}" presName="text1" presStyleCnt="0"/>
      <dgm:spPr/>
    </dgm:pt>
    <dgm:pt modelId="{F865A943-C38B-4FC7-A4C1-3391C13CA1F5}" type="pres">
      <dgm:prSet presAssocID="{5148893A-6BF2-425B-9FF3-7A8E94E37C4A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12A11E-4788-48BD-84A0-CDBEF508D380}" type="pres">
      <dgm:prSet presAssocID="{5148893A-6BF2-425B-9FF3-7A8E94E37C4A}" presName="textaccent1" presStyleCnt="0"/>
      <dgm:spPr/>
    </dgm:pt>
    <dgm:pt modelId="{6637D2D5-0616-45A2-8B3B-7F7BA7D16C4C}" type="pres">
      <dgm:prSet presAssocID="{5148893A-6BF2-425B-9FF3-7A8E94E37C4A}" presName="accentRepeatNode" presStyleLbl="solidAlignAcc1" presStyleIdx="0" presStyleCnt="22"/>
      <dgm:spPr/>
    </dgm:pt>
    <dgm:pt modelId="{00C92C27-DA54-4333-B5DC-281EA3F85402}" type="pres">
      <dgm:prSet presAssocID="{C63C069B-0FAD-48A1-A0BB-D9D447BEDE2C}" presName="image1" presStyleCnt="0"/>
      <dgm:spPr/>
    </dgm:pt>
    <dgm:pt modelId="{6FBDDAD4-C143-40EF-80A0-4F6044BA0A13}" type="pres">
      <dgm:prSet presAssocID="{C63C069B-0FAD-48A1-A0BB-D9D447BEDE2C}" presName="imageRepeatNode" presStyleLbl="alignAcc1" presStyleIdx="0" presStyleCnt="11"/>
      <dgm:spPr/>
      <dgm:t>
        <a:bodyPr/>
        <a:lstStyle/>
        <a:p>
          <a:endParaRPr lang="es-CO"/>
        </a:p>
      </dgm:t>
    </dgm:pt>
    <dgm:pt modelId="{3AE6EEEC-7FB0-4C2B-81D6-2B63E81D04F1}" type="pres">
      <dgm:prSet presAssocID="{C63C069B-0FAD-48A1-A0BB-D9D447BEDE2C}" presName="imageaccent1" presStyleCnt="0"/>
      <dgm:spPr/>
    </dgm:pt>
    <dgm:pt modelId="{22392E7B-5A8A-4091-BDB7-92D8529B2B75}" type="pres">
      <dgm:prSet presAssocID="{C63C069B-0FAD-48A1-A0BB-D9D447BEDE2C}" presName="accentRepeatNode" presStyleLbl="solidAlignAcc1" presStyleIdx="1" presStyleCnt="22"/>
      <dgm:spPr/>
    </dgm:pt>
    <dgm:pt modelId="{35A046A4-C3CD-43CB-9927-8AFAD2BC53F2}" type="pres">
      <dgm:prSet presAssocID="{889D9788-23F8-447E-A7E0-39BE8C62AC95}" presName="text2" presStyleCnt="0"/>
      <dgm:spPr/>
    </dgm:pt>
    <dgm:pt modelId="{EB6B87B9-5A08-48D7-AF70-EB5F0E250C96}" type="pres">
      <dgm:prSet presAssocID="{889D9788-23F8-447E-A7E0-39BE8C62AC95}" presName="textRepeatNode" presStyleLbl="align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89EAA0-DA74-4BE7-ADEE-201159A40DAE}" type="pres">
      <dgm:prSet presAssocID="{889D9788-23F8-447E-A7E0-39BE8C62AC95}" presName="textaccent2" presStyleCnt="0"/>
      <dgm:spPr/>
    </dgm:pt>
    <dgm:pt modelId="{80BB6265-1987-4D58-90B8-BDDB8C839194}" type="pres">
      <dgm:prSet presAssocID="{889D9788-23F8-447E-A7E0-39BE8C62AC95}" presName="accentRepeatNode" presStyleLbl="solidAlignAcc1" presStyleIdx="2" presStyleCnt="22"/>
      <dgm:spPr/>
    </dgm:pt>
    <dgm:pt modelId="{C358A534-C6D5-4C58-99D2-57C7B0BDE49D}" type="pres">
      <dgm:prSet presAssocID="{AEDF68F0-161E-4EDA-998B-90DCAA8984CC}" presName="image2" presStyleCnt="0"/>
      <dgm:spPr/>
    </dgm:pt>
    <dgm:pt modelId="{1ECBC62E-AA42-4AFC-AD6D-93D7EF8541B0}" type="pres">
      <dgm:prSet presAssocID="{AEDF68F0-161E-4EDA-998B-90DCAA8984CC}" presName="imageRepeatNode" presStyleLbl="alignAcc1" presStyleIdx="1" presStyleCnt="11"/>
      <dgm:spPr/>
      <dgm:t>
        <a:bodyPr/>
        <a:lstStyle/>
        <a:p>
          <a:endParaRPr lang="es-CO"/>
        </a:p>
      </dgm:t>
    </dgm:pt>
    <dgm:pt modelId="{0EBFCF53-2F2C-4C41-AA39-B12F1876AB0E}" type="pres">
      <dgm:prSet presAssocID="{AEDF68F0-161E-4EDA-998B-90DCAA8984CC}" presName="imageaccent2" presStyleCnt="0"/>
      <dgm:spPr/>
    </dgm:pt>
    <dgm:pt modelId="{92650165-DDA9-49CE-98D7-DD34412338A1}" type="pres">
      <dgm:prSet presAssocID="{AEDF68F0-161E-4EDA-998B-90DCAA8984CC}" presName="accentRepeatNode" presStyleLbl="solidAlignAcc1" presStyleIdx="3" presStyleCnt="22"/>
      <dgm:spPr/>
    </dgm:pt>
    <dgm:pt modelId="{42A832A8-CD39-457E-AB42-BE126016E4EE}" type="pres">
      <dgm:prSet presAssocID="{E97FBFE1-7A1C-4132-A4D6-E528847F785B}" presName="text3" presStyleCnt="0"/>
      <dgm:spPr/>
    </dgm:pt>
    <dgm:pt modelId="{BD2E02C2-C952-4DBE-8B73-FA4344A205B4}" type="pres">
      <dgm:prSet presAssocID="{E97FBFE1-7A1C-4132-A4D6-E528847F785B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139D58-FCB7-435C-9544-A9B87D633B91}" type="pres">
      <dgm:prSet presAssocID="{E97FBFE1-7A1C-4132-A4D6-E528847F785B}" presName="textaccent3" presStyleCnt="0"/>
      <dgm:spPr/>
    </dgm:pt>
    <dgm:pt modelId="{C2BFB15D-C1DA-4446-A463-D89838EDD4CA}" type="pres">
      <dgm:prSet presAssocID="{E97FBFE1-7A1C-4132-A4D6-E528847F785B}" presName="accentRepeatNode" presStyleLbl="solidAlignAcc1" presStyleIdx="4" presStyleCnt="22"/>
      <dgm:spPr/>
    </dgm:pt>
    <dgm:pt modelId="{945C652F-FD6A-403D-BF48-683D2FBA5BC1}" type="pres">
      <dgm:prSet presAssocID="{085A4BC7-B7B4-48FE-AD11-3467615DA4B1}" presName="image3" presStyleCnt="0"/>
      <dgm:spPr/>
    </dgm:pt>
    <dgm:pt modelId="{44B9918D-4B50-43C7-8C87-4EF06CBEA801}" type="pres">
      <dgm:prSet presAssocID="{085A4BC7-B7B4-48FE-AD11-3467615DA4B1}" presName="imageRepeatNode" presStyleLbl="alignAcc1" presStyleIdx="2" presStyleCnt="11"/>
      <dgm:spPr/>
      <dgm:t>
        <a:bodyPr/>
        <a:lstStyle/>
        <a:p>
          <a:endParaRPr lang="es-CO"/>
        </a:p>
      </dgm:t>
    </dgm:pt>
    <dgm:pt modelId="{1730CDCC-571D-47CD-9BD2-A6C7CF28D6F1}" type="pres">
      <dgm:prSet presAssocID="{085A4BC7-B7B4-48FE-AD11-3467615DA4B1}" presName="imageaccent3" presStyleCnt="0"/>
      <dgm:spPr/>
    </dgm:pt>
    <dgm:pt modelId="{5AF8F6AA-F36F-4601-B88B-7EB7C2525430}" type="pres">
      <dgm:prSet presAssocID="{085A4BC7-B7B4-48FE-AD11-3467615DA4B1}" presName="accentRepeatNode" presStyleLbl="solidAlignAcc1" presStyleIdx="5" presStyleCnt="22"/>
      <dgm:spPr/>
    </dgm:pt>
    <dgm:pt modelId="{7B096E8D-8D93-41D6-83DB-6AF814F60174}" type="pres">
      <dgm:prSet presAssocID="{F0028549-C59E-439C-9C98-21DEF6E98C01}" presName="text4" presStyleCnt="0"/>
      <dgm:spPr/>
    </dgm:pt>
    <dgm:pt modelId="{25F6DC60-619E-423B-9B70-8CADE9281FE1}" type="pres">
      <dgm:prSet presAssocID="{F0028549-C59E-439C-9C98-21DEF6E98C01}" presName="textRepeatNode" presStyleLbl="alignNode1" presStyleIdx="3" presStyleCnt="11" custScaleX="106559" custScaleY="1014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AD150DC-9F81-4082-A752-95B42C70AD58}" type="pres">
      <dgm:prSet presAssocID="{F0028549-C59E-439C-9C98-21DEF6E98C01}" presName="textaccent4" presStyleCnt="0"/>
      <dgm:spPr/>
    </dgm:pt>
    <dgm:pt modelId="{22217A12-324E-49CB-A7B6-E1C1434EFB1B}" type="pres">
      <dgm:prSet presAssocID="{F0028549-C59E-439C-9C98-21DEF6E98C01}" presName="accentRepeatNode" presStyleLbl="solidAlignAcc1" presStyleIdx="6" presStyleCnt="22"/>
      <dgm:spPr/>
    </dgm:pt>
    <dgm:pt modelId="{BE7C769B-CDFD-4D81-B0F3-CB4C7CCF456F}" type="pres">
      <dgm:prSet presAssocID="{781313D5-86B6-4605-AA3B-99E7304E581E}" presName="image4" presStyleCnt="0"/>
      <dgm:spPr/>
    </dgm:pt>
    <dgm:pt modelId="{D104C517-42F9-40B4-B0DE-A7576BD1796C}" type="pres">
      <dgm:prSet presAssocID="{781313D5-86B6-4605-AA3B-99E7304E581E}" presName="imageRepeatNode" presStyleLbl="alignAcc1" presStyleIdx="3" presStyleCnt="11"/>
      <dgm:spPr/>
      <dgm:t>
        <a:bodyPr/>
        <a:lstStyle/>
        <a:p>
          <a:endParaRPr lang="es-CO"/>
        </a:p>
      </dgm:t>
    </dgm:pt>
    <dgm:pt modelId="{2DE67D3F-226C-4377-861D-88F3E2460CF3}" type="pres">
      <dgm:prSet presAssocID="{781313D5-86B6-4605-AA3B-99E7304E581E}" presName="imageaccent4" presStyleCnt="0"/>
      <dgm:spPr/>
    </dgm:pt>
    <dgm:pt modelId="{FF435F14-9C0D-4245-BBC3-917EDA6F00F5}" type="pres">
      <dgm:prSet presAssocID="{781313D5-86B6-4605-AA3B-99E7304E581E}" presName="accentRepeatNode" presStyleLbl="solidAlignAcc1" presStyleIdx="7" presStyleCnt="22"/>
      <dgm:spPr/>
    </dgm:pt>
    <dgm:pt modelId="{62062E4D-BA29-44F0-99C6-BE4CAC517652}" type="pres">
      <dgm:prSet presAssocID="{E57B4C4E-7569-4E59-858F-140D295B3BC1}" presName="text5" presStyleCnt="0"/>
      <dgm:spPr/>
    </dgm:pt>
    <dgm:pt modelId="{2901E25E-6120-4998-A9E6-63B26F629499}" type="pres">
      <dgm:prSet presAssocID="{E57B4C4E-7569-4E59-858F-140D295B3BC1}" presName="textRepeatNode" presStyleLbl="align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57B12A-1B03-4940-9EBF-5F5C931014AD}" type="pres">
      <dgm:prSet presAssocID="{E57B4C4E-7569-4E59-858F-140D295B3BC1}" presName="textaccent5" presStyleCnt="0"/>
      <dgm:spPr/>
    </dgm:pt>
    <dgm:pt modelId="{8DC5EA36-CF30-4725-AB3F-516FDEB5156A}" type="pres">
      <dgm:prSet presAssocID="{E57B4C4E-7569-4E59-858F-140D295B3BC1}" presName="accentRepeatNode" presStyleLbl="solidAlignAcc1" presStyleIdx="8" presStyleCnt="22"/>
      <dgm:spPr/>
    </dgm:pt>
    <dgm:pt modelId="{16CF1E75-3DB7-4CEB-8C45-2080E0E3BF42}" type="pres">
      <dgm:prSet presAssocID="{AF969A8C-D7B4-439A-B0DB-6B0BED5C3C87}" presName="image5" presStyleCnt="0"/>
      <dgm:spPr/>
    </dgm:pt>
    <dgm:pt modelId="{F04E5861-CEEC-4EF8-AFBF-C09AB5CFE5B8}" type="pres">
      <dgm:prSet presAssocID="{AF969A8C-D7B4-439A-B0DB-6B0BED5C3C87}" presName="imageRepeatNode" presStyleLbl="alignAcc1" presStyleIdx="4" presStyleCnt="11"/>
      <dgm:spPr/>
      <dgm:t>
        <a:bodyPr/>
        <a:lstStyle/>
        <a:p>
          <a:endParaRPr lang="es-CO"/>
        </a:p>
      </dgm:t>
    </dgm:pt>
    <dgm:pt modelId="{D31CC11F-0FAA-4393-9CBE-C041F1A90172}" type="pres">
      <dgm:prSet presAssocID="{AF969A8C-D7B4-439A-B0DB-6B0BED5C3C87}" presName="imageaccent5" presStyleCnt="0"/>
      <dgm:spPr/>
    </dgm:pt>
    <dgm:pt modelId="{1A945EB3-C266-441A-BEFF-D76E6B1DAB55}" type="pres">
      <dgm:prSet presAssocID="{AF969A8C-D7B4-439A-B0DB-6B0BED5C3C87}" presName="accentRepeatNode" presStyleLbl="solidAlignAcc1" presStyleIdx="9" presStyleCnt="22"/>
      <dgm:spPr/>
    </dgm:pt>
    <dgm:pt modelId="{B3E37EC2-60B6-47F2-9275-5B2328B43C47}" type="pres">
      <dgm:prSet presAssocID="{1AFBA80F-F453-4C0B-9EAA-33F638E4545E}" presName="text6" presStyleCnt="0"/>
      <dgm:spPr/>
    </dgm:pt>
    <dgm:pt modelId="{D4472466-87D2-4088-A283-408C9FAE9D10}" type="pres">
      <dgm:prSet presAssocID="{1AFBA80F-F453-4C0B-9EAA-33F638E4545E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9E5644-EF8C-43F1-98B3-3CC0F0E14CF5}" type="pres">
      <dgm:prSet presAssocID="{1AFBA80F-F453-4C0B-9EAA-33F638E4545E}" presName="textaccent6" presStyleCnt="0"/>
      <dgm:spPr/>
    </dgm:pt>
    <dgm:pt modelId="{8695C4BE-B2E8-4E70-A80F-0BCABF91FA0C}" type="pres">
      <dgm:prSet presAssocID="{1AFBA80F-F453-4C0B-9EAA-33F638E4545E}" presName="accentRepeatNode" presStyleLbl="solidAlignAcc1" presStyleIdx="10" presStyleCnt="22"/>
      <dgm:spPr/>
    </dgm:pt>
    <dgm:pt modelId="{A880AC8C-4789-4C65-AFA3-99A72386142D}" type="pres">
      <dgm:prSet presAssocID="{63E75003-C84B-4ED8-B000-69AA4FDDE897}" presName="image6" presStyleCnt="0"/>
      <dgm:spPr/>
    </dgm:pt>
    <dgm:pt modelId="{DD64E81C-71CB-4BC5-8BE4-95EC57D1EB13}" type="pres">
      <dgm:prSet presAssocID="{63E75003-C84B-4ED8-B000-69AA4FDDE897}" presName="imageRepeatNode" presStyleLbl="alignAcc1" presStyleIdx="5" presStyleCnt="11"/>
      <dgm:spPr/>
      <dgm:t>
        <a:bodyPr/>
        <a:lstStyle/>
        <a:p>
          <a:endParaRPr lang="es-CO"/>
        </a:p>
      </dgm:t>
    </dgm:pt>
    <dgm:pt modelId="{20AC2B6E-B78B-4D1D-B9F7-6E7AB1F84CF5}" type="pres">
      <dgm:prSet presAssocID="{63E75003-C84B-4ED8-B000-69AA4FDDE897}" presName="imageaccent6" presStyleCnt="0"/>
      <dgm:spPr/>
    </dgm:pt>
    <dgm:pt modelId="{325E8C8C-5160-422E-8F47-F4947341CB72}" type="pres">
      <dgm:prSet presAssocID="{63E75003-C84B-4ED8-B000-69AA4FDDE897}" presName="accentRepeatNode" presStyleLbl="solidAlignAcc1" presStyleIdx="11" presStyleCnt="22"/>
      <dgm:spPr/>
    </dgm:pt>
    <dgm:pt modelId="{049B46E8-47C6-C74E-AA36-B9C6EE983FE9}" type="pres">
      <dgm:prSet presAssocID="{89C9EFA8-5FE7-FB49-8CFE-DEADAAB700A8}" presName="text7" presStyleCnt="0"/>
      <dgm:spPr/>
    </dgm:pt>
    <dgm:pt modelId="{176A8245-D21F-244C-8316-4DE25D85666B}" type="pres">
      <dgm:prSet presAssocID="{89C9EFA8-5FE7-FB49-8CFE-DEADAAB700A8}" presName="textRepeatNode" presStyleLbl="align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691B2F-F156-CC43-B933-25F3EADB6ECB}" type="pres">
      <dgm:prSet presAssocID="{89C9EFA8-5FE7-FB49-8CFE-DEADAAB700A8}" presName="textaccent7" presStyleCnt="0"/>
      <dgm:spPr/>
    </dgm:pt>
    <dgm:pt modelId="{3E75929E-D941-E145-AA41-C40B4166AD93}" type="pres">
      <dgm:prSet presAssocID="{89C9EFA8-5FE7-FB49-8CFE-DEADAAB700A8}" presName="accentRepeatNode" presStyleLbl="solidAlignAcc1" presStyleIdx="12" presStyleCnt="22"/>
      <dgm:spPr/>
    </dgm:pt>
    <dgm:pt modelId="{E070D07E-6A9C-B44F-8CC4-A4C3EED90C51}" type="pres">
      <dgm:prSet presAssocID="{F51D8DA5-3756-1240-A7CA-45106F31C199}" presName="image7" presStyleCnt="0"/>
      <dgm:spPr/>
    </dgm:pt>
    <dgm:pt modelId="{837620A5-5510-B24F-8791-C7A87E659230}" type="pres">
      <dgm:prSet presAssocID="{F51D8DA5-3756-1240-A7CA-45106F31C199}" presName="imageRepeatNode" presStyleLbl="alignAcc1" presStyleIdx="6" presStyleCnt="11"/>
      <dgm:spPr/>
      <dgm:t>
        <a:bodyPr/>
        <a:lstStyle/>
        <a:p>
          <a:endParaRPr lang="es-MX"/>
        </a:p>
      </dgm:t>
    </dgm:pt>
    <dgm:pt modelId="{89A4CC8B-B6B8-C14F-862F-5BBFA948E8C7}" type="pres">
      <dgm:prSet presAssocID="{F51D8DA5-3756-1240-A7CA-45106F31C199}" presName="imageaccent7" presStyleCnt="0"/>
      <dgm:spPr/>
    </dgm:pt>
    <dgm:pt modelId="{44AA1C13-96DC-7F45-9643-9D95120CC302}" type="pres">
      <dgm:prSet presAssocID="{F51D8DA5-3756-1240-A7CA-45106F31C199}" presName="accentRepeatNode" presStyleLbl="solidAlignAcc1" presStyleIdx="13" presStyleCnt="22"/>
      <dgm:spPr/>
    </dgm:pt>
    <dgm:pt modelId="{5A104504-25DE-4A6A-87E3-44C2E3363D9F}" type="pres">
      <dgm:prSet presAssocID="{7A142ED7-1A92-4E35-B87B-7AB5A15F0ABF}" presName="text8" presStyleCnt="0"/>
      <dgm:spPr/>
    </dgm:pt>
    <dgm:pt modelId="{0703E21C-989C-4A42-9860-FA2AA9665869}" type="pres">
      <dgm:prSet presAssocID="{7A142ED7-1A92-4E35-B87B-7AB5A15F0ABF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4AA28B-4078-49BA-A4D5-603BE6B2912E}" type="pres">
      <dgm:prSet presAssocID="{7A142ED7-1A92-4E35-B87B-7AB5A15F0ABF}" presName="textaccent8" presStyleCnt="0"/>
      <dgm:spPr/>
    </dgm:pt>
    <dgm:pt modelId="{A82A6361-B30B-4E04-B751-58F7F47A5E94}" type="pres">
      <dgm:prSet presAssocID="{7A142ED7-1A92-4E35-B87B-7AB5A15F0ABF}" presName="accentRepeatNode" presStyleLbl="solidAlignAcc1" presStyleIdx="14" presStyleCnt="22"/>
      <dgm:spPr/>
    </dgm:pt>
    <dgm:pt modelId="{96C73692-1482-473D-83CC-0E7AB5F25624}" type="pres">
      <dgm:prSet presAssocID="{F4E7E306-4A5D-42E3-A2DA-AA7B116F9D6A}" presName="image8" presStyleCnt="0"/>
      <dgm:spPr/>
    </dgm:pt>
    <dgm:pt modelId="{3F16A0CB-9772-4DE3-A22E-B0A2D2D5DE87}" type="pres">
      <dgm:prSet presAssocID="{F4E7E306-4A5D-42E3-A2DA-AA7B116F9D6A}" presName="imageRepeatNode" presStyleLbl="alignAcc1" presStyleIdx="7" presStyleCnt="11"/>
      <dgm:spPr/>
      <dgm:t>
        <a:bodyPr/>
        <a:lstStyle/>
        <a:p>
          <a:endParaRPr lang="es-CO"/>
        </a:p>
      </dgm:t>
    </dgm:pt>
    <dgm:pt modelId="{1802FDCD-4DF5-430A-A3EF-79B113AEBB28}" type="pres">
      <dgm:prSet presAssocID="{F4E7E306-4A5D-42E3-A2DA-AA7B116F9D6A}" presName="imageaccent8" presStyleCnt="0"/>
      <dgm:spPr/>
    </dgm:pt>
    <dgm:pt modelId="{02AE83EC-D680-475B-8977-7A71C4B8BAB5}" type="pres">
      <dgm:prSet presAssocID="{F4E7E306-4A5D-42E3-A2DA-AA7B116F9D6A}" presName="accentRepeatNode" presStyleLbl="solidAlignAcc1" presStyleIdx="15" presStyleCnt="22"/>
      <dgm:spPr/>
    </dgm:pt>
    <dgm:pt modelId="{9E092538-5E05-0C49-AA7A-0EA96C2C496E}" type="pres">
      <dgm:prSet presAssocID="{CC0A557A-B933-C94A-B563-1AD98D4D1368}" presName="text9" presStyleCnt="0"/>
      <dgm:spPr/>
    </dgm:pt>
    <dgm:pt modelId="{4B8BE91C-E10B-9142-BA90-7B285553787C}" type="pres">
      <dgm:prSet presAssocID="{CC0A557A-B933-C94A-B563-1AD98D4D1368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45C994-A6C8-7247-9755-28B4C761F84A}" type="pres">
      <dgm:prSet presAssocID="{CC0A557A-B933-C94A-B563-1AD98D4D1368}" presName="textaccent9" presStyleCnt="0"/>
      <dgm:spPr/>
    </dgm:pt>
    <dgm:pt modelId="{74B26774-D181-864F-B0D8-3F09196B2B87}" type="pres">
      <dgm:prSet presAssocID="{CC0A557A-B933-C94A-B563-1AD98D4D1368}" presName="accentRepeatNode" presStyleLbl="solidAlignAcc1" presStyleIdx="16" presStyleCnt="22"/>
      <dgm:spPr/>
    </dgm:pt>
    <dgm:pt modelId="{109E8E02-D416-4243-AE38-5D3352F432C7}" type="pres">
      <dgm:prSet presAssocID="{959E3EA2-6878-ED43-9D1D-23CC8D629E2E}" presName="image9" presStyleCnt="0"/>
      <dgm:spPr/>
    </dgm:pt>
    <dgm:pt modelId="{3401572E-A46C-CA4D-B605-1051A9DCABAA}" type="pres">
      <dgm:prSet presAssocID="{959E3EA2-6878-ED43-9D1D-23CC8D629E2E}" presName="imageRepeatNode" presStyleLbl="alignAcc1" presStyleIdx="8" presStyleCnt="11"/>
      <dgm:spPr/>
      <dgm:t>
        <a:bodyPr/>
        <a:lstStyle/>
        <a:p>
          <a:endParaRPr lang="es-MX"/>
        </a:p>
      </dgm:t>
    </dgm:pt>
    <dgm:pt modelId="{090326C5-0D15-9644-B16A-D9473B6BBA13}" type="pres">
      <dgm:prSet presAssocID="{959E3EA2-6878-ED43-9D1D-23CC8D629E2E}" presName="imageaccent9" presStyleCnt="0"/>
      <dgm:spPr/>
    </dgm:pt>
    <dgm:pt modelId="{E2915711-CCCD-C843-B8D0-ADB2B1F4C65F}" type="pres">
      <dgm:prSet presAssocID="{959E3EA2-6878-ED43-9D1D-23CC8D629E2E}" presName="accentRepeatNode" presStyleLbl="solidAlignAcc1" presStyleIdx="17" presStyleCnt="22"/>
      <dgm:spPr/>
    </dgm:pt>
    <dgm:pt modelId="{AE462D87-B123-479E-86BB-72A22AEB1F0B}" type="pres">
      <dgm:prSet presAssocID="{C35DC182-D0D4-4B87-8876-9DA23A896B81}" presName="text10" presStyleCnt="0"/>
      <dgm:spPr/>
    </dgm:pt>
    <dgm:pt modelId="{4EF70E3E-27C0-44E5-883E-D0751605B28A}" type="pres">
      <dgm:prSet presAssocID="{C35DC182-D0D4-4B87-8876-9DA23A896B81}" presName="textRepeatNode" presStyleLbl="align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01DC8B-645B-43A0-860F-90A325924646}" type="pres">
      <dgm:prSet presAssocID="{C35DC182-D0D4-4B87-8876-9DA23A896B81}" presName="textaccent10" presStyleCnt="0"/>
      <dgm:spPr/>
    </dgm:pt>
    <dgm:pt modelId="{F4F3FA0A-DF78-46F9-82AB-1D59A0CC65D0}" type="pres">
      <dgm:prSet presAssocID="{C35DC182-D0D4-4B87-8876-9DA23A896B81}" presName="accentRepeatNode" presStyleLbl="solidAlignAcc1" presStyleIdx="18" presStyleCnt="22"/>
      <dgm:spPr/>
    </dgm:pt>
    <dgm:pt modelId="{837F768E-A0E3-4E54-B00F-A80D1F71867D}" type="pres">
      <dgm:prSet presAssocID="{7B1A9E50-7BDF-4123-86E7-724C7EC8D22A}" presName="image10" presStyleCnt="0"/>
      <dgm:spPr/>
    </dgm:pt>
    <dgm:pt modelId="{E117A7BE-79EC-40EE-8C52-456AFEA5CF30}" type="pres">
      <dgm:prSet presAssocID="{7B1A9E50-7BDF-4123-86E7-724C7EC8D22A}" presName="imageRepeatNode" presStyleLbl="alignAcc1" presStyleIdx="9" presStyleCnt="11"/>
      <dgm:spPr/>
      <dgm:t>
        <a:bodyPr/>
        <a:lstStyle/>
        <a:p>
          <a:endParaRPr lang="es-CO"/>
        </a:p>
      </dgm:t>
    </dgm:pt>
    <dgm:pt modelId="{658BC8CF-DE65-47F8-8F66-44375A6F6F34}" type="pres">
      <dgm:prSet presAssocID="{7B1A9E50-7BDF-4123-86E7-724C7EC8D22A}" presName="imageaccent10" presStyleCnt="0"/>
      <dgm:spPr/>
    </dgm:pt>
    <dgm:pt modelId="{AF198836-F161-4449-B6B7-A58D928BA6ED}" type="pres">
      <dgm:prSet presAssocID="{7B1A9E50-7BDF-4123-86E7-724C7EC8D22A}" presName="accentRepeatNode" presStyleLbl="solidAlignAcc1" presStyleIdx="19" presStyleCnt="22"/>
      <dgm:spPr/>
    </dgm:pt>
    <dgm:pt modelId="{10A90CF4-5283-41F5-92D9-8BF8E3CA688B}" type="pres">
      <dgm:prSet presAssocID="{946C65B8-2611-4503-9166-95BF5A0E0609}" presName="text11" presStyleCnt="0"/>
      <dgm:spPr/>
    </dgm:pt>
    <dgm:pt modelId="{2644147B-51B6-4623-9517-E27B7693B4B9}" type="pres">
      <dgm:prSet presAssocID="{946C65B8-2611-4503-9166-95BF5A0E0609}" presName="textRepeatNode" presStyleLbl="align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CE961B-CBAC-4DDD-ACB1-27B33871DEFE}" type="pres">
      <dgm:prSet presAssocID="{946C65B8-2611-4503-9166-95BF5A0E0609}" presName="textaccent11" presStyleCnt="0"/>
      <dgm:spPr/>
    </dgm:pt>
    <dgm:pt modelId="{67A57189-C6FE-45FF-93AC-DFD49455F4C8}" type="pres">
      <dgm:prSet presAssocID="{946C65B8-2611-4503-9166-95BF5A0E0609}" presName="accentRepeatNode" presStyleLbl="solidAlignAcc1" presStyleIdx="20" presStyleCnt="22"/>
      <dgm:spPr/>
    </dgm:pt>
    <dgm:pt modelId="{62F771CA-685B-4D9F-88BE-4F678FF0E1D3}" type="pres">
      <dgm:prSet presAssocID="{FC123E77-A3AC-4924-BEED-6DC0EC6AEF22}" presName="image11" presStyleCnt="0"/>
      <dgm:spPr/>
    </dgm:pt>
    <dgm:pt modelId="{7AAE434E-7F3E-4E64-80D6-74EDECBD2101}" type="pres">
      <dgm:prSet presAssocID="{FC123E77-A3AC-4924-BEED-6DC0EC6AEF22}" presName="imageRepeatNode" presStyleLbl="alignAcc1" presStyleIdx="10" presStyleCnt="11"/>
      <dgm:spPr/>
      <dgm:t>
        <a:bodyPr/>
        <a:lstStyle/>
        <a:p>
          <a:endParaRPr lang="es-CO"/>
        </a:p>
      </dgm:t>
    </dgm:pt>
    <dgm:pt modelId="{BCE651D1-DB79-44A1-A8EF-738F96E53F3D}" type="pres">
      <dgm:prSet presAssocID="{FC123E77-A3AC-4924-BEED-6DC0EC6AEF22}" presName="imageaccent11" presStyleCnt="0"/>
      <dgm:spPr/>
    </dgm:pt>
    <dgm:pt modelId="{F19A11E6-5546-4C3E-B307-710D6E256962}" type="pres">
      <dgm:prSet presAssocID="{FC123E77-A3AC-4924-BEED-6DC0EC6AEF22}" presName="accentRepeatNode" presStyleLbl="solidAlignAcc1" presStyleIdx="21" presStyleCnt="22"/>
      <dgm:spPr/>
    </dgm:pt>
  </dgm:ptLst>
  <dgm:cxnLst>
    <dgm:cxn modelId="{7FEDFA63-F9D9-497D-9B44-73B2C62FCD5D}" type="presOf" srcId="{781313D5-86B6-4605-AA3B-99E7304E581E}" destId="{D104C517-42F9-40B4-B0DE-A7576BD1796C}" srcOrd="0" destOrd="0" presId="urn:microsoft.com/office/officeart/2008/layout/HexagonCluster"/>
    <dgm:cxn modelId="{9FD2C935-FDD9-4810-93E8-02FC0E8DDC97}" srcId="{6F206A40-8751-4B71-9894-9AFA6C7D62C2}" destId="{889D9788-23F8-447E-A7E0-39BE8C62AC95}" srcOrd="1" destOrd="0" parTransId="{A5185EB2-F28A-4A58-B692-DAEECB6348C3}" sibTransId="{AEDF68F0-161E-4EDA-998B-90DCAA8984CC}"/>
    <dgm:cxn modelId="{1871F793-3D5F-43CA-83DD-E23CFB8FEFC0}" type="presOf" srcId="{F0028549-C59E-439C-9C98-21DEF6E98C01}" destId="{25F6DC60-619E-423B-9B70-8CADE9281FE1}" srcOrd="0" destOrd="0" presId="urn:microsoft.com/office/officeart/2008/layout/HexagonCluster"/>
    <dgm:cxn modelId="{7B944FDC-0814-264F-B601-5F52C997F4CF}" type="presOf" srcId="{959E3EA2-6878-ED43-9D1D-23CC8D629E2E}" destId="{3401572E-A46C-CA4D-B605-1051A9DCABAA}" srcOrd="0" destOrd="0" presId="urn:microsoft.com/office/officeart/2008/layout/HexagonCluster"/>
    <dgm:cxn modelId="{C5EB9FCF-F5D4-412A-9F70-D29AB8CEF65C}" type="presOf" srcId="{889D9788-23F8-447E-A7E0-39BE8C62AC95}" destId="{EB6B87B9-5A08-48D7-AF70-EB5F0E250C96}" srcOrd="0" destOrd="0" presId="urn:microsoft.com/office/officeart/2008/layout/HexagonCluster"/>
    <dgm:cxn modelId="{3C8014B3-5127-447A-9103-8860577CF219}" srcId="{6F206A40-8751-4B71-9894-9AFA6C7D62C2}" destId="{E97FBFE1-7A1C-4132-A4D6-E528847F785B}" srcOrd="2" destOrd="0" parTransId="{0365262F-5A26-47EB-A2D9-ED8203828ADA}" sibTransId="{085A4BC7-B7B4-48FE-AD11-3467615DA4B1}"/>
    <dgm:cxn modelId="{487A81E9-58D0-C34C-B790-83E430C0298A}" type="presOf" srcId="{89C9EFA8-5FE7-FB49-8CFE-DEADAAB700A8}" destId="{176A8245-D21F-244C-8316-4DE25D85666B}" srcOrd="0" destOrd="0" presId="urn:microsoft.com/office/officeart/2008/layout/HexagonCluster"/>
    <dgm:cxn modelId="{CB52ED9E-CEC4-4C5C-B60B-8FECA66568D4}" srcId="{6F206A40-8751-4B71-9894-9AFA6C7D62C2}" destId="{1AFBA80F-F453-4C0B-9EAA-33F638E4545E}" srcOrd="5" destOrd="0" parTransId="{574B2508-6E2A-4B11-AF73-7CEDB910BD39}" sibTransId="{63E75003-C84B-4ED8-B000-69AA4FDDE897}"/>
    <dgm:cxn modelId="{F531F163-26EC-4262-B2E4-E6FCFEF15872}" srcId="{6F206A40-8751-4B71-9894-9AFA6C7D62C2}" destId="{7A142ED7-1A92-4E35-B87B-7AB5A15F0ABF}" srcOrd="7" destOrd="0" parTransId="{EFB73BA2-6B97-431C-836F-3E5719C2F335}" sibTransId="{F4E7E306-4A5D-42E3-A2DA-AA7B116F9D6A}"/>
    <dgm:cxn modelId="{2AF0BE67-12B5-473A-BC26-0E156853B321}" srcId="{6F206A40-8751-4B71-9894-9AFA6C7D62C2}" destId="{F0028549-C59E-439C-9C98-21DEF6E98C01}" srcOrd="3" destOrd="0" parTransId="{04395791-BBEF-4DCD-91C3-7A96969FD097}" sibTransId="{781313D5-86B6-4605-AA3B-99E7304E581E}"/>
    <dgm:cxn modelId="{AD72137B-E691-4E5D-A83F-C4372AD02562}" type="presOf" srcId="{AEDF68F0-161E-4EDA-998B-90DCAA8984CC}" destId="{1ECBC62E-AA42-4AFC-AD6D-93D7EF8541B0}" srcOrd="0" destOrd="0" presId="urn:microsoft.com/office/officeart/2008/layout/HexagonCluster"/>
    <dgm:cxn modelId="{862AFF87-F055-3D42-8097-6C355183E499}" type="presOf" srcId="{7B1A9E50-7BDF-4123-86E7-724C7EC8D22A}" destId="{E117A7BE-79EC-40EE-8C52-456AFEA5CF30}" srcOrd="0" destOrd="0" presId="urn:microsoft.com/office/officeart/2008/layout/HexagonCluster"/>
    <dgm:cxn modelId="{A5018E69-085F-C54E-A261-5D6AC7015C0D}" type="presOf" srcId="{946C65B8-2611-4503-9166-95BF5A0E0609}" destId="{2644147B-51B6-4623-9517-E27B7693B4B9}" srcOrd="0" destOrd="0" presId="urn:microsoft.com/office/officeart/2008/layout/HexagonCluster"/>
    <dgm:cxn modelId="{40C7E7E8-A556-1844-A222-DFE84EC01598}" type="presOf" srcId="{F4E7E306-4A5D-42E3-A2DA-AA7B116F9D6A}" destId="{3F16A0CB-9772-4DE3-A22E-B0A2D2D5DE87}" srcOrd="0" destOrd="0" presId="urn:microsoft.com/office/officeart/2008/layout/HexagonCluster"/>
    <dgm:cxn modelId="{B190CAB2-AF15-0D48-A6EB-319B3767D621}" type="presOf" srcId="{7A142ED7-1A92-4E35-B87B-7AB5A15F0ABF}" destId="{0703E21C-989C-4A42-9860-FA2AA9665869}" srcOrd="0" destOrd="0" presId="urn:microsoft.com/office/officeart/2008/layout/HexagonCluster"/>
    <dgm:cxn modelId="{356DC9B8-7B76-6C46-93C3-D237261DFD8E}" srcId="{6F206A40-8751-4B71-9894-9AFA6C7D62C2}" destId="{89C9EFA8-5FE7-FB49-8CFE-DEADAAB700A8}" srcOrd="6" destOrd="0" parTransId="{0717A7BF-C84F-0F4C-82EA-A079D8EBCB4D}" sibTransId="{F51D8DA5-3756-1240-A7CA-45106F31C199}"/>
    <dgm:cxn modelId="{AC4D74DE-8036-4A8C-BE2D-5200DD141986}" type="presOf" srcId="{AF969A8C-D7B4-439A-B0DB-6B0BED5C3C87}" destId="{F04E5861-CEEC-4EF8-AFBF-C09AB5CFE5B8}" srcOrd="0" destOrd="0" presId="urn:microsoft.com/office/officeart/2008/layout/HexagonCluster"/>
    <dgm:cxn modelId="{418BBC4B-83FD-4545-89C8-FBF80A461CEE}" type="presOf" srcId="{CC0A557A-B933-C94A-B563-1AD98D4D1368}" destId="{4B8BE91C-E10B-9142-BA90-7B285553787C}" srcOrd="0" destOrd="0" presId="urn:microsoft.com/office/officeart/2008/layout/HexagonCluster"/>
    <dgm:cxn modelId="{E3644069-109A-4445-B6C5-6BF1322A03D2}" type="presOf" srcId="{F51D8DA5-3756-1240-A7CA-45106F31C199}" destId="{837620A5-5510-B24F-8791-C7A87E659230}" srcOrd="0" destOrd="0" presId="urn:microsoft.com/office/officeart/2008/layout/HexagonCluster"/>
    <dgm:cxn modelId="{65D1FB72-8358-40EA-8136-7ED0115A17AE}" type="presOf" srcId="{6F206A40-8751-4B71-9894-9AFA6C7D62C2}" destId="{F29DAB93-3FF6-4030-A799-421D031D21CB}" srcOrd="0" destOrd="0" presId="urn:microsoft.com/office/officeart/2008/layout/HexagonCluster"/>
    <dgm:cxn modelId="{94379BA4-5D2C-486B-96CA-0A2F597FD57A}" srcId="{6F206A40-8751-4B71-9894-9AFA6C7D62C2}" destId="{E57B4C4E-7569-4E59-858F-140D295B3BC1}" srcOrd="4" destOrd="0" parTransId="{C1E1AFDF-D95A-45F1-9876-AAB04C570B01}" sibTransId="{AF969A8C-D7B4-439A-B0DB-6B0BED5C3C87}"/>
    <dgm:cxn modelId="{F866693B-C573-4927-9165-EBCAEB9DCD35}" type="presOf" srcId="{E57B4C4E-7569-4E59-858F-140D295B3BC1}" destId="{2901E25E-6120-4998-A9E6-63B26F629499}" srcOrd="0" destOrd="0" presId="urn:microsoft.com/office/officeart/2008/layout/HexagonCluster"/>
    <dgm:cxn modelId="{B03CCC6E-BC93-470A-A970-73B89AD1F855}" type="presOf" srcId="{085A4BC7-B7B4-48FE-AD11-3467615DA4B1}" destId="{44B9918D-4B50-43C7-8C87-4EF06CBEA801}" srcOrd="0" destOrd="0" presId="urn:microsoft.com/office/officeart/2008/layout/HexagonCluster"/>
    <dgm:cxn modelId="{B4DFC3C8-A5A8-49E6-802B-9F50BC13315A}" srcId="{6F206A40-8751-4B71-9894-9AFA6C7D62C2}" destId="{C35DC182-D0D4-4B87-8876-9DA23A896B81}" srcOrd="9" destOrd="0" parTransId="{3E27ACE6-86E5-4588-B1E3-CF082DE87DC9}" sibTransId="{7B1A9E50-7BDF-4123-86E7-724C7EC8D22A}"/>
    <dgm:cxn modelId="{CF023B56-D709-4E96-BA04-EB09DFAAA837}" srcId="{6F206A40-8751-4B71-9894-9AFA6C7D62C2}" destId="{5148893A-6BF2-425B-9FF3-7A8E94E37C4A}" srcOrd="0" destOrd="0" parTransId="{B9EF14E0-4BBC-4203-87A7-874F08DB4F77}" sibTransId="{C63C069B-0FAD-48A1-A0BB-D9D447BEDE2C}"/>
    <dgm:cxn modelId="{FEC85BB6-A622-42EF-9C29-84DF461DDE29}" type="presOf" srcId="{E97FBFE1-7A1C-4132-A4D6-E528847F785B}" destId="{BD2E02C2-C952-4DBE-8B73-FA4344A205B4}" srcOrd="0" destOrd="0" presId="urn:microsoft.com/office/officeart/2008/layout/HexagonCluster"/>
    <dgm:cxn modelId="{070358A6-600D-B44E-B6E6-E1B374EA20C0}" type="presOf" srcId="{C35DC182-D0D4-4B87-8876-9DA23A896B81}" destId="{4EF70E3E-27C0-44E5-883E-D0751605B28A}" srcOrd="0" destOrd="0" presId="urn:microsoft.com/office/officeart/2008/layout/HexagonCluster"/>
    <dgm:cxn modelId="{CDFE61D1-3681-4D96-BFAD-690404F71BCD}" type="presOf" srcId="{1AFBA80F-F453-4C0B-9EAA-33F638E4545E}" destId="{D4472466-87D2-4088-A283-408C9FAE9D10}" srcOrd="0" destOrd="0" presId="urn:microsoft.com/office/officeart/2008/layout/HexagonCluster"/>
    <dgm:cxn modelId="{9C8136DC-51A9-435B-B6F6-13E4CE077405}" type="presOf" srcId="{63E75003-C84B-4ED8-B000-69AA4FDDE897}" destId="{DD64E81C-71CB-4BC5-8BE4-95EC57D1EB13}" srcOrd="0" destOrd="0" presId="urn:microsoft.com/office/officeart/2008/layout/HexagonCluster"/>
    <dgm:cxn modelId="{27E74DFE-3E64-4248-B160-03B954224E02}" type="presOf" srcId="{C63C069B-0FAD-48A1-A0BB-D9D447BEDE2C}" destId="{6FBDDAD4-C143-40EF-80A0-4F6044BA0A13}" srcOrd="0" destOrd="0" presId="urn:microsoft.com/office/officeart/2008/layout/HexagonCluster"/>
    <dgm:cxn modelId="{18C9D1DC-B49B-4FDA-9AE0-26A3B5EE75FE}" srcId="{6F206A40-8751-4B71-9894-9AFA6C7D62C2}" destId="{946C65B8-2611-4503-9166-95BF5A0E0609}" srcOrd="10" destOrd="0" parTransId="{97C87FD8-C5F9-4246-BAD9-D8551103A74F}" sibTransId="{FC123E77-A3AC-4924-BEED-6DC0EC6AEF22}"/>
    <dgm:cxn modelId="{A85DDDDE-3EC0-3247-9BA8-C86D43844DF5}" type="presOf" srcId="{FC123E77-A3AC-4924-BEED-6DC0EC6AEF22}" destId="{7AAE434E-7F3E-4E64-80D6-74EDECBD2101}" srcOrd="0" destOrd="0" presId="urn:microsoft.com/office/officeart/2008/layout/HexagonCluster"/>
    <dgm:cxn modelId="{CE2D4685-1F92-4ACD-86F6-82F1F2F4CAEC}" type="presOf" srcId="{5148893A-6BF2-425B-9FF3-7A8E94E37C4A}" destId="{F865A943-C38B-4FC7-A4C1-3391C13CA1F5}" srcOrd="0" destOrd="0" presId="urn:microsoft.com/office/officeart/2008/layout/HexagonCluster"/>
    <dgm:cxn modelId="{C33FFB83-DB91-954E-926C-04F2D04529FF}" srcId="{6F206A40-8751-4B71-9894-9AFA6C7D62C2}" destId="{CC0A557A-B933-C94A-B563-1AD98D4D1368}" srcOrd="8" destOrd="0" parTransId="{253E8826-0CD2-A048-BCE5-65734765D170}" sibTransId="{959E3EA2-6878-ED43-9D1D-23CC8D629E2E}"/>
    <dgm:cxn modelId="{9BF487CD-061D-4B6B-9F1A-C1C540F2C078}" type="presParOf" srcId="{F29DAB93-3FF6-4030-A799-421D031D21CB}" destId="{6DB49D49-DE6F-4249-AE1C-F55B9A7C547D}" srcOrd="0" destOrd="0" presId="urn:microsoft.com/office/officeart/2008/layout/HexagonCluster"/>
    <dgm:cxn modelId="{56A42976-D185-4800-B678-2BCDD102EE3A}" type="presParOf" srcId="{6DB49D49-DE6F-4249-AE1C-F55B9A7C547D}" destId="{F865A943-C38B-4FC7-A4C1-3391C13CA1F5}" srcOrd="0" destOrd="0" presId="urn:microsoft.com/office/officeart/2008/layout/HexagonCluster"/>
    <dgm:cxn modelId="{1B073E99-47EA-42A6-AA7D-A1848984D185}" type="presParOf" srcId="{F29DAB93-3FF6-4030-A799-421D031D21CB}" destId="{2B12A11E-4788-48BD-84A0-CDBEF508D380}" srcOrd="1" destOrd="0" presId="urn:microsoft.com/office/officeart/2008/layout/HexagonCluster"/>
    <dgm:cxn modelId="{7AF1AB31-2569-48A2-8D20-9AD110BCCB94}" type="presParOf" srcId="{2B12A11E-4788-48BD-84A0-CDBEF508D380}" destId="{6637D2D5-0616-45A2-8B3B-7F7BA7D16C4C}" srcOrd="0" destOrd="0" presId="urn:microsoft.com/office/officeart/2008/layout/HexagonCluster"/>
    <dgm:cxn modelId="{1F5F09ED-D759-4550-A7B1-E427CFDA48DA}" type="presParOf" srcId="{F29DAB93-3FF6-4030-A799-421D031D21CB}" destId="{00C92C27-DA54-4333-B5DC-281EA3F85402}" srcOrd="2" destOrd="0" presId="urn:microsoft.com/office/officeart/2008/layout/HexagonCluster"/>
    <dgm:cxn modelId="{9CC3152F-F574-4073-AB34-1880B7DA605C}" type="presParOf" srcId="{00C92C27-DA54-4333-B5DC-281EA3F85402}" destId="{6FBDDAD4-C143-40EF-80A0-4F6044BA0A13}" srcOrd="0" destOrd="0" presId="urn:microsoft.com/office/officeart/2008/layout/HexagonCluster"/>
    <dgm:cxn modelId="{8AF9D07E-8FD4-4F32-A337-3898DFCCF39A}" type="presParOf" srcId="{F29DAB93-3FF6-4030-A799-421D031D21CB}" destId="{3AE6EEEC-7FB0-4C2B-81D6-2B63E81D04F1}" srcOrd="3" destOrd="0" presId="urn:microsoft.com/office/officeart/2008/layout/HexagonCluster"/>
    <dgm:cxn modelId="{EEB57E79-DD3E-4EB5-9D80-E02886E9D179}" type="presParOf" srcId="{3AE6EEEC-7FB0-4C2B-81D6-2B63E81D04F1}" destId="{22392E7B-5A8A-4091-BDB7-92D8529B2B75}" srcOrd="0" destOrd="0" presId="urn:microsoft.com/office/officeart/2008/layout/HexagonCluster"/>
    <dgm:cxn modelId="{E5601E84-A5B7-4D97-8145-E9B002924E50}" type="presParOf" srcId="{F29DAB93-3FF6-4030-A799-421D031D21CB}" destId="{35A046A4-C3CD-43CB-9927-8AFAD2BC53F2}" srcOrd="4" destOrd="0" presId="urn:microsoft.com/office/officeart/2008/layout/HexagonCluster"/>
    <dgm:cxn modelId="{0123F4E6-B9C6-461D-B85A-EECF043695AE}" type="presParOf" srcId="{35A046A4-C3CD-43CB-9927-8AFAD2BC53F2}" destId="{EB6B87B9-5A08-48D7-AF70-EB5F0E250C96}" srcOrd="0" destOrd="0" presId="urn:microsoft.com/office/officeart/2008/layout/HexagonCluster"/>
    <dgm:cxn modelId="{31C1B633-965C-44BA-B29F-EEE92F5D3C64}" type="presParOf" srcId="{F29DAB93-3FF6-4030-A799-421D031D21CB}" destId="{AB89EAA0-DA74-4BE7-ADEE-201159A40DAE}" srcOrd="5" destOrd="0" presId="urn:microsoft.com/office/officeart/2008/layout/HexagonCluster"/>
    <dgm:cxn modelId="{F6217DEA-668E-4852-8158-7B149325601B}" type="presParOf" srcId="{AB89EAA0-DA74-4BE7-ADEE-201159A40DAE}" destId="{80BB6265-1987-4D58-90B8-BDDB8C839194}" srcOrd="0" destOrd="0" presId="urn:microsoft.com/office/officeart/2008/layout/HexagonCluster"/>
    <dgm:cxn modelId="{ED0EA987-3760-408B-917E-61CA98484E25}" type="presParOf" srcId="{F29DAB93-3FF6-4030-A799-421D031D21CB}" destId="{C358A534-C6D5-4C58-99D2-57C7B0BDE49D}" srcOrd="6" destOrd="0" presId="urn:microsoft.com/office/officeart/2008/layout/HexagonCluster"/>
    <dgm:cxn modelId="{DA22BC2B-F892-431E-967C-00139F76B036}" type="presParOf" srcId="{C358A534-C6D5-4C58-99D2-57C7B0BDE49D}" destId="{1ECBC62E-AA42-4AFC-AD6D-93D7EF8541B0}" srcOrd="0" destOrd="0" presId="urn:microsoft.com/office/officeart/2008/layout/HexagonCluster"/>
    <dgm:cxn modelId="{FCDD8ED3-9E80-4CDA-A198-B2E8ED70BDAA}" type="presParOf" srcId="{F29DAB93-3FF6-4030-A799-421D031D21CB}" destId="{0EBFCF53-2F2C-4C41-AA39-B12F1876AB0E}" srcOrd="7" destOrd="0" presId="urn:microsoft.com/office/officeart/2008/layout/HexagonCluster"/>
    <dgm:cxn modelId="{9426B413-879A-4676-B6E5-E82D4CC1185A}" type="presParOf" srcId="{0EBFCF53-2F2C-4C41-AA39-B12F1876AB0E}" destId="{92650165-DDA9-49CE-98D7-DD34412338A1}" srcOrd="0" destOrd="0" presId="urn:microsoft.com/office/officeart/2008/layout/HexagonCluster"/>
    <dgm:cxn modelId="{FD133597-DCF8-4627-B373-72D6AA24BFDB}" type="presParOf" srcId="{F29DAB93-3FF6-4030-A799-421D031D21CB}" destId="{42A832A8-CD39-457E-AB42-BE126016E4EE}" srcOrd="8" destOrd="0" presId="urn:microsoft.com/office/officeart/2008/layout/HexagonCluster"/>
    <dgm:cxn modelId="{1DB5EEA7-4CE0-4840-955D-5910DF9D2231}" type="presParOf" srcId="{42A832A8-CD39-457E-AB42-BE126016E4EE}" destId="{BD2E02C2-C952-4DBE-8B73-FA4344A205B4}" srcOrd="0" destOrd="0" presId="urn:microsoft.com/office/officeart/2008/layout/HexagonCluster"/>
    <dgm:cxn modelId="{E7AE957A-6FB9-4136-B16B-4748E1364E61}" type="presParOf" srcId="{F29DAB93-3FF6-4030-A799-421D031D21CB}" destId="{F2139D58-FCB7-435C-9544-A9B87D633B91}" srcOrd="9" destOrd="0" presId="urn:microsoft.com/office/officeart/2008/layout/HexagonCluster"/>
    <dgm:cxn modelId="{C194C2AA-8314-4435-90E2-36D9EF42C791}" type="presParOf" srcId="{F2139D58-FCB7-435C-9544-A9B87D633B91}" destId="{C2BFB15D-C1DA-4446-A463-D89838EDD4CA}" srcOrd="0" destOrd="0" presId="urn:microsoft.com/office/officeart/2008/layout/HexagonCluster"/>
    <dgm:cxn modelId="{0A598BAF-B892-4E95-9D37-6BF2FA42FB02}" type="presParOf" srcId="{F29DAB93-3FF6-4030-A799-421D031D21CB}" destId="{945C652F-FD6A-403D-BF48-683D2FBA5BC1}" srcOrd="10" destOrd="0" presId="urn:microsoft.com/office/officeart/2008/layout/HexagonCluster"/>
    <dgm:cxn modelId="{88BD3977-55E8-40EA-8AA6-778E5841BBF0}" type="presParOf" srcId="{945C652F-FD6A-403D-BF48-683D2FBA5BC1}" destId="{44B9918D-4B50-43C7-8C87-4EF06CBEA801}" srcOrd="0" destOrd="0" presId="urn:microsoft.com/office/officeart/2008/layout/HexagonCluster"/>
    <dgm:cxn modelId="{4E27F94E-7369-41C1-9495-D132722B25B4}" type="presParOf" srcId="{F29DAB93-3FF6-4030-A799-421D031D21CB}" destId="{1730CDCC-571D-47CD-9BD2-A6C7CF28D6F1}" srcOrd="11" destOrd="0" presId="urn:microsoft.com/office/officeart/2008/layout/HexagonCluster"/>
    <dgm:cxn modelId="{28F6242A-658A-4570-81FC-2CBA9A70BC9E}" type="presParOf" srcId="{1730CDCC-571D-47CD-9BD2-A6C7CF28D6F1}" destId="{5AF8F6AA-F36F-4601-B88B-7EB7C2525430}" srcOrd="0" destOrd="0" presId="urn:microsoft.com/office/officeart/2008/layout/HexagonCluster"/>
    <dgm:cxn modelId="{FC39C8C4-05AB-4E0B-AE35-6CD08B573127}" type="presParOf" srcId="{F29DAB93-3FF6-4030-A799-421D031D21CB}" destId="{7B096E8D-8D93-41D6-83DB-6AF814F60174}" srcOrd="12" destOrd="0" presId="urn:microsoft.com/office/officeart/2008/layout/HexagonCluster"/>
    <dgm:cxn modelId="{31046BFA-2F0D-438D-85AC-26E22EBFD999}" type="presParOf" srcId="{7B096E8D-8D93-41D6-83DB-6AF814F60174}" destId="{25F6DC60-619E-423B-9B70-8CADE9281FE1}" srcOrd="0" destOrd="0" presId="urn:microsoft.com/office/officeart/2008/layout/HexagonCluster"/>
    <dgm:cxn modelId="{22236C01-57B3-4918-91E4-CEDFC23778C4}" type="presParOf" srcId="{F29DAB93-3FF6-4030-A799-421D031D21CB}" destId="{BAD150DC-9F81-4082-A752-95B42C70AD58}" srcOrd="13" destOrd="0" presId="urn:microsoft.com/office/officeart/2008/layout/HexagonCluster"/>
    <dgm:cxn modelId="{5BC98D7A-3CCB-43E9-95ED-38898C6F8CAF}" type="presParOf" srcId="{BAD150DC-9F81-4082-A752-95B42C70AD58}" destId="{22217A12-324E-49CB-A7B6-E1C1434EFB1B}" srcOrd="0" destOrd="0" presId="urn:microsoft.com/office/officeart/2008/layout/HexagonCluster"/>
    <dgm:cxn modelId="{C72F54A6-ABE5-4A75-94F1-33BB98B90FDE}" type="presParOf" srcId="{F29DAB93-3FF6-4030-A799-421D031D21CB}" destId="{BE7C769B-CDFD-4D81-B0F3-CB4C7CCF456F}" srcOrd="14" destOrd="0" presId="urn:microsoft.com/office/officeart/2008/layout/HexagonCluster"/>
    <dgm:cxn modelId="{D81D09FE-F597-41C5-8027-56164545AE6F}" type="presParOf" srcId="{BE7C769B-CDFD-4D81-B0F3-CB4C7CCF456F}" destId="{D104C517-42F9-40B4-B0DE-A7576BD1796C}" srcOrd="0" destOrd="0" presId="urn:microsoft.com/office/officeart/2008/layout/HexagonCluster"/>
    <dgm:cxn modelId="{F96318F0-2320-41D4-9F37-25585F5D4F65}" type="presParOf" srcId="{F29DAB93-3FF6-4030-A799-421D031D21CB}" destId="{2DE67D3F-226C-4377-861D-88F3E2460CF3}" srcOrd="15" destOrd="0" presId="urn:microsoft.com/office/officeart/2008/layout/HexagonCluster"/>
    <dgm:cxn modelId="{A65A9F36-0101-4D59-9330-6D6B8EBEEECD}" type="presParOf" srcId="{2DE67D3F-226C-4377-861D-88F3E2460CF3}" destId="{FF435F14-9C0D-4245-BBC3-917EDA6F00F5}" srcOrd="0" destOrd="0" presId="urn:microsoft.com/office/officeart/2008/layout/HexagonCluster"/>
    <dgm:cxn modelId="{602BA443-73FE-4BB0-8E5B-0C8C9476043B}" type="presParOf" srcId="{F29DAB93-3FF6-4030-A799-421D031D21CB}" destId="{62062E4D-BA29-44F0-99C6-BE4CAC517652}" srcOrd="16" destOrd="0" presId="urn:microsoft.com/office/officeart/2008/layout/HexagonCluster"/>
    <dgm:cxn modelId="{ADFACF19-2C6E-4F53-B91B-EB1CF158AE98}" type="presParOf" srcId="{62062E4D-BA29-44F0-99C6-BE4CAC517652}" destId="{2901E25E-6120-4998-A9E6-63B26F629499}" srcOrd="0" destOrd="0" presId="urn:microsoft.com/office/officeart/2008/layout/HexagonCluster"/>
    <dgm:cxn modelId="{18186179-D76C-479C-8E3C-E2CFCE1D776B}" type="presParOf" srcId="{F29DAB93-3FF6-4030-A799-421D031D21CB}" destId="{3D57B12A-1B03-4940-9EBF-5F5C931014AD}" srcOrd="17" destOrd="0" presId="urn:microsoft.com/office/officeart/2008/layout/HexagonCluster"/>
    <dgm:cxn modelId="{7F048676-5793-4AEC-B302-ABC194BE321B}" type="presParOf" srcId="{3D57B12A-1B03-4940-9EBF-5F5C931014AD}" destId="{8DC5EA36-CF30-4725-AB3F-516FDEB5156A}" srcOrd="0" destOrd="0" presId="urn:microsoft.com/office/officeart/2008/layout/HexagonCluster"/>
    <dgm:cxn modelId="{1CF26162-E9FB-4BE6-9286-5F3B67953721}" type="presParOf" srcId="{F29DAB93-3FF6-4030-A799-421D031D21CB}" destId="{16CF1E75-3DB7-4CEB-8C45-2080E0E3BF42}" srcOrd="18" destOrd="0" presId="urn:microsoft.com/office/officeart/2008/layout/HexagonCluster"/>
    <dgm:cxn modelId="{25A840BC-1286-496B-BAF0-D5115A4CD333}" type="presParOf" srcId="{16CF1E75-3DB7-4CEB-8C45-2080E0E3BF42}" destId="{F04E5861-CEEC-4EF8-AFBF-C09AB5CFE5B8}" srcOrd="0" destOrd="0" presId="urn:microsoft.com/office/officeart/2008/layout/HexagonCluster"/>
    <dgm:cxn modelId="{0ADC731E-E498-4CE9-A588-EF9F33BA4D2B}" type="presParOf" srcId="{F29DAB93-3FF6-4030-A799-421D031D21CB}" destId="{D31CC11F-0FAA-4393-9CBE-C041F1A90172}" srcOrd="19" destOrd="0" presId="urn:microsoft.com/office/officeart/2008/layout/HexagonCluster"/>
    <dgm:cxn modelId="{E5AC6A0F-E2F4-4175-B9CA-A28CD3D9B02C}" type="presParOf" srcId="{D31CC11F-0FAA-4393-9CBE-C041F1A90172}" destId="{1A945EB3-C266-441A-BEFF-D76E6B1DAB55}" srcOrd="0" destOrd="0" presId="urn:microsoft.com/office/officeart/2008/layout/HexagonCluster"/>
    <dgm:cxn modelId="{B80262EA-F2E2-4C21-AC1C-B3643D8E1DBD}" type="presParOf" srcId="{F29DAB93-3FF6-4030-A799-421D031D21CB}" destId="{B3E37EC2-60B6-47F2-9275-5B2328B43C47}" srcOrd="20" destOrd="0" presId="urn:microsoft.com/office/officeart/2008/layout/HexagonCluster"/>
    <dgm:cxn modelId="{5C3E6F97-5DFB-47DF-9A00-1075FC115A33}" type="presParOf" srcId="{B3E37EC2-60B6-47F2-9275-5B2328B43C47}" destId="{D4472466-87D2-4088-A283-408C9FAE9D10}" srcOrd="0" destOrd="0" presId="urn:microsoft.com/office/officeart/2008/layout/HexagonCluster"/>
    <dgm:cxn modelId="{367CE18E-83B3-4971-BDDA-F82F050D789F}" type="presParOf" srcId="{F29DAB93-3FF6-4030-A799-421D031D21CB}" destId="{109E5644-EF8C-43F1-98B3-3CC0F0E14CF5}" srcOrd="21" destOrd="0" presId="urn:microsoft.com/office/officeart/2008/layout/HexagonCluster"/>
    <dgm:cxn modelId="{B7E5EAF2-54B5-40FE-80D7-E5463D791468}" type="presParOf" srcId="{109E5644-EF8C-43F1-98B3-3CC0F0E14CF5}" destId="{8695C4BE-B2E8-4E70-A80F-0BCABF91FA0C}" srcOrd="0" destOrd="0" presId="urn:microsoft.com/office/officeart/2008/layout/HexagonCluster"/>
    <dgm:cxn modelId="{B8E831B2-CB55-47A1-A068-6E9492B91014}" type="presParOf" srcId="{F29DAB93-3FF6-4030-A799-421D031D21CB}" destId="{A880AC8C-4789-4C65-AFA3-99A72386142D}" srcOrd="22" destOrd="0" presId="urn:microsoft.com/office/officeart/2008/layout/HexagonCluster"/>
    <dgm:cxn modelId="{43F98786-6692-4A74-8ACA-2BD6F37E04F9}" type="presParOf" srcId="{A880AC8C-4789-4C65-AFA3-99A72386142D}" destId="{DD64E81C-71CB-4BC5-8BE4-95EC57D1EB13}" srcOrd="0" destOrd="0" presId="urn:microsoft.com/office/officeart/2008/layout/HexagonCluster"/>
    <dgm:cxn modelId="{20F4B224-B395-4324-A767-CC5FCD7C335C}" type="presParOf" srcId="{F29DAB93-3FF6-4030-A799-421D031D21CB}" destId="{20AC2B6E-B78B-4D1D-B9F7-6E7AB1F84CF5}" srcOrd="23" destOrd="0" presId="urn:microsoft.com/office/officeart/2008/layout/HexagonCluster"/>
    <dgm:cxn modelId="{05178A06-3F25-4355-91E2-F788061BA32D}" type="presParOf" srcId="{20AC2B6E-B78B-4D1D-B9F7-6E7AB1F84CF5}" destId="{325E8C8C-5160-422E-8F47-F4947341CB72}" srcOrd="0" destOrd="0" presId="urn:microsoft.com/office/officeart/2008/layout/HexagonCluster"/>
    <dgm:cxn modelId="{93FD6339-3769-7A4C-AF3D-6534F462D969}" type="presParOf" srcId="{F29DAB93-3FF6-4030-A799-421D031D21CB}" destId="{049B46E8-47C6-C74E-AA36-B9C6EE983FE9}" srcOrd="24" destOrd="0" presId="urn:microsoft.com/office/officeart/2008/layout/HexagonCluster"/>
    <dgm:cxn modelId="{CBDF2D62-FABE-FC40-8F75-D46FAAF5E1B6}" type="presParOf" srcId="{049B46E8-47C6-C74E-AA36-B9C6EE983FE9}" destId="{176A8245-D21F-244C-8316-4DE25D85666B}" srcOrd="0" destOrd="0" presId="urn:microsoft.com/office/officeart/2008/layout/HexagonCluster"/>
    <dgm:cxn modelId="{B34512A9-0867-3D44-8667-DC6D814843AF}" type="presParOf" srcId="{F29DAB93-3FF6-4030-A799-421D031D21CB}" destId="{0B691B2F-F156-CC43-B933-25F3EADB6ECB}" srcOrd="25" destOrd="0" presId="urn:microsoft.com/office/officeart/2008/layout/HexagonCluster"/>
    <dgm:cxn modelId="{ABFE742F-93AF-4F4D-815B-0D188D7709AD}" type="presParOf" srcId="{0B691B2F-F156-CC43-B933-25F3EADB6ECB}" destId="{3E75929E-D941-E145-AA41-C40B4166AD93}" srcOrd="0" destOrd="0" presId="urn:microsoft.com/office/officeart/2008/layout/HexagonCluster"/>
    <dgm:cxn modelId="{77156153-ECE9-BC4B-8726-3844C4BCC621}" type="presParOf" srcId="{F29DAB93-3FF6-4030-A799-421D031D21CB}" destId="{E070D07E-6A9C-B44F-8CC4-A4C3EED90C51}" srcOrd="26" destOrd="0" presId="urn:microsoft.com/office/officeart/2008/layout/HexagonCluster"/>
    <dgm:cxn modelId="{C0CFCF81-F7D5-E54C-9466-C5E812778A27}" type="presParOf" srcId="{E070D07E-6A9C-B44F-8CC4-A4C3EED90C51}" destId="{837620A5-5510-B24F-8791-C7A87E659230}" srcOrd="0" destOrd="0" presId="urn:microsoft.com/office/officeart/2008/layout/HexagonCluster"/>
    <dgm:cxn modelId="{04BB9504-9B99-8548-AA32-116FD88F10EE}" type="presParOf" srcId="{F29DAB93-3FF6-4030-A799-421D031D21CB}" destId="{89A4CC8B-B6B8-C14F-862F-5BBFA948E8C7}" srcOrd="27" destOrd="0" presId="urn:microsoft.com/office/officeart/2008/layout/HexagonCluster"/>
    <dgm:cxn modelId="{46A0B35B-21EA-B245-A130-24FE68DC67C3}" type="presParOf" srcId="{89A4CC8B-B6B8-C14F-862F-5BBFA948E8C7}" destId="{44AA1C13-96DC-7F45-9643-9D95120CC302}" srcOrd="0" destOrd="0" presId="urn:microsoft.com/office/officeart/2008/layout/HexagonCluster"/>
    <dgm:cxn modelId="{DF0F0C27-79ED-0D41-9EEA-3EA679C43EF0}" type="presParOf" srcId="{F29DAB93-3FF6-4030-A799-421D031D21CB}" destId="{5A104504-25DE-4A6A-87E3-44C2E3363D9F}" srcOrd="28" destOrd="0" presId="urn:microsoft.com/office/officeart/2008/layout/HexagonCluster"/>
    <dgm:cxn modelId="{DAAAF42C-7D0D-B84E-AF98-509BE37DC4EC}" type="presParOf" srcId="{5A104504-25DE-4A6A-87E3-44C2E3363D9F}" destId="{0703E21C-989C-4A42-9860-FA2AA9665869}" srcOrd="0" destOrd="0" presId="urn:microsoft.com/office/officeart/2008/layout/HexagonCluster"/>
    <dgm:cxn modelId="{8C2F915B-3AD0-8846-B39C-D5D2A3796E12}" type="presParOf" srcId="{F29DAB93-3FF6-4030-A799-421D031D21CB}" destId="{484AA28B-4078-49BA-A4D5-603BE6B2912E}" srcOrd="29" destOrd="0" presId="urn:microsoft.com/office/officeart/2008/layout/HexagonCluster"/>
    <dgm:cxn modelId="{00762CE6-786E-444A-A042-F1DC02E3DEEC}" type="presParOf" srcId="{484AA28B-4078-49BA-A4D5-603BE6B2912E}" destId="{A82A6361-B30B-4E04-B751-58F7F47A5E94}" srcOrd="0" destOrd="0" presId="urn:microsoft.com/office/officeart/2008/layout/HexagonCluster"/>
    <dgm:cxn modelId="{681C6B31-DF45-8549-AF52-FA2AEE9D9C41}" type="presParOf" srcId="{F29DAB93-3FF6-4030-A799-421D031D21CB}" destId="{96C73692-1482-473D-83CC-0E7AB5F25624}" srcOrd="30" destOrd="0" presId="urn:microsoft.com/office/officeart/2008/layout/HexagonCluster"/>
    <dgm:cxn modelId="{DF56B094-6ED9-1643-946F-BA4DEFB30EC1}" type="presParOf" srcId="{96C73692-1482-473D-83CC-0E7AB5F25624}" destId="{3F16A0CB-9772-4DE3-A22E-B0A2D2D5DE87}" srcOrd="0" destOrd="0" presId="urn:microsoft.com/office/officeart/2008/layout/HexagonCluster"/>
    <dgm:cxn modelId="{49092E2C-921B-EA4A-BAA9-EB2B350A438E}" type="presParOf" srcId="{F29DAB93-3FF6-4030-A799-421D031D21CB}" destId="{1802FDCD-4DF5-430A-A3EF-79B113AEBB28}" srcOrd="31" destOrd="0" presId="urn:microsoft.com/office/officeart/2008/layout/HexagonCluster"/>
    <dgm:cxn modelId="{7DD7AEF6-643B-DD4A-A02F-9636AB9C2F7C}" type="presParOf" srcId="{1802FDCD-4DF5-430A-A3EF-79B113AEBB28}" destId="{02AE83EC-D680-475B-8977-7A71C4B8BAB5}" srcOrd="0" destOrd="0" presId="urn:microsoft.com/office/officeart/2008/layout/HexagonCluster"/>
    <dgm:cxn modelId="{4FDD9261-05C8-3D45-B345-66FF28CC2A35}" type="presParOf" srcId="{F29DAB93-3FF6-4030-A799-421D031D21CB}" destId="{9E092538-5E05-0C49-AA7A-0EA96C2C496E}" srcOrd="32" destOrd="0" presId="urn:microsoft.com/office/officeart/2008/layout/HexagonCluster"/>
    <dgm:cxn modelId="{671AB32F-FE38-9747-AF71-BB574880ADEE}" type="presParOf" srcId="{9E092538-5E05-0C49-AA7A-0EA96C2C496E}" destId="{4B8BE91C-E10B-9142-BA90-7B285553787C}" srcOrd="0" destOrd="0" presId="urn:microsoft.com/office/officeart/2008/layout/HexagonCluster"/>
    <dgm:cxn modelId="{55D57EFC-406E-C945-B607-321119DBAE6A}" type="presParOf" srcId="{F29DAB93-3FF6-4030-A799-421D031D21CB}" destId="{8245C994-A6C8-7247-9755-28B4C761F84A}" srcOrd="33" destOrd="0" presId="urn:microsoft.com/office/officeart/2008/layout/HexagonCluster"/>
    <dgm:cxn modelId="{99E36A89-DE14-8A42-B69F-051EB033CD03}" type="presParOf" srcId="{8245C994-A6C8-7247-9755-28B4C761F84A}" destId="{74B26774-D181-864F-B0D8-3F09196B2B87}" srcOrd="0" destOrd="0" presId="urn:microsoft.com/office/officeart/2008/layout/HexagonCluster"/>
    <dgm:cxn modelId="{CB3D603E-A540-694A-939E-6C8EF0E5C5A4}" type="presParOf" srcId="{F29DAB93-3FF6-4030-A799-421D031D21CB}" destId="{109E8E02-D416-4243-AE38-5D3352F432C7}" srcOrd="34" destOrd="0" presId="urn:microsoft.com/office/officeart/2008/layout/HexagonCluster"/>
    <dgm:cxn modelId="{90B33627-9615-D04F-8FF2-7098218E33DC}" type="presParOf" srcId="{109E8E02-D416-4243-AE38-5D3352F432C7}" destId="{3401572E-A46C-CA4D-B605-1051A9DCABAA}" srcOrd="0" destOrd="0" presId="urn:microsoft.com/office/officeart/2008/layout/HexagonCluster"/>
    <dgm:cxn modelId="{29E8718D-FAB6-004F-A9BB-9F52891EADDB}" type="presParOf" srcId="{F29DAB93-3FF6-4030-A799-421D031D21CB}" destId="{090326C5-0D15-9644-B16A-D9473B6BBA13}" srcOrd="35" destOrd="0" presId="urn:microsoft.com/office/officeart/2008/layout/HexagonCluster"/>
    <dgm:cxn modelId="{AC32646B-620D-BF40-B627-3468EA463FB8}" type="presParOf" srcId="{090326C5-0D15-9644-B16A-D9473B6BBA13}" destId="{E2915711-CCCD-C843-B8D0-ADB2B1F4C65F}" srcOrd="0" destOrd="0" presId="urn:microsoft.com/office/officeart/2008/layout/HexagonCluster"/>
    <dgm:cxn modelId="{C9C83ECF-8280-5742-ABCC-50BA9260AE15}" type="presParOf" srcId="{F29DAB93-3FF6-4030-A799-421D031D21CB}" destId="{AE462D87-B123-479E-86BB-72A22AEB1F0B}" srcOrd="36" destOrd="0" presId="urn:microsoft.com/office/officeart/2008/layout/HexagonCluster"/>
    <dgm:cxn modelId="{C90F5835-1C71-454E-A919-DD67B2C466F5}" type="presParOf" srcId="{AE462D87-B123-479E-86BB-72A22AEB1F0B}" destId="{4EF70E3E-27C0-44E5-883E-D0751605B28A}" srcOrd="0" destOrd="0" presId="urn:microsoft.com/office/officeart/2008/layout/HexagonCluster"/>
    <dgm:cxn modelId="{08F665A5-AA66-AC48-910C-76340381689F}" type="presParOf" srcId="{F29DAB93-3FF6-4030-A799-421D031D21CB}" destId="{1201DC8B-645B-43A0-860F-90A325924646}" srcOrd="37" destOrd="0" presId="urn:microsoft.com/office/officeart/2008/layout/HexagonCluster"/>
    <dgm:cxn modelId="{D5E3376D-2B4B-7F4D-B273-CCC7E3B54010}" type="presParOf" srcId="{1201DC8B-645B-43A0-860F-90A325924646}" destId="{F4F3FA0A-DF78-46F9-82AB-1D59A0CC65D0}" srcOrd="0" destOrd="0" presId="urn:microsoft.com/office/officeart/2008/layout/HexagonCluster"/>
    <dgm:cxn modelId="{8BB829F7-8B26-834F-804A-F8770ED8798D}" type="presParOf" srcId="{F29DAB93-3FF6-4030-A799-421D031D21CB}" destId="{837F768E-A0E3-4E54-B00F-A80D1F71867D}" srcOrd="38" destOrd="0" presId="urn:microsoft.com/office/officeart/2008/layout/HexagonCluster"/>
    <dgm:cxn modelId="{D55ACFD0-C0C3-3D41-9B02-7A1CDD325EE7}" type="presParOf" srcId="{837F768E-A0E3-4E54-B00F-A80D1F71867D}" destId="{E117A7BE-79EC-40EE-8C52-456AFEA5CF30}" srcOrd="0" destOrd="0" presId="urn:microsoft.com/office/officeart/2008/layout/HexagonCluster"/>
    <dgm:cxn modelId="{81330E2D-D2D1-524F-A00D-E7066D164C10}" type="presParOf" srcId="{F29DAB93-3FF6-4030-A799-421D031D21CB}" destId="{658BC8CF-DE65-47F8-8F66-44375A6F6F34}" srcOrd="39" destOrd="0" presId="urn:microsoft.com/office/officeart/2008/layout/HexagonCluster"/>
    <dgm:cxn modelId="{0A585B54-B9E0-EF46-81BF-A6BC7FABF0BF}" type="presParOf" srcId="{658BC8CF-DE65-47F8-8F66-44375A6F6F34}" destId="{AF198836-F161-4449-B6B7-A58D928BA6ED}" srcOrd="0" destOrd="0" presId="urn:microsoft.com/office/officeart/2008/layout/HexagonCluster"/>
    <dgm:cxn modelId="{1FB6A2AF-87B5-7A47-99C5-AAD9F66D0EE7}" type="presParOf" srcId="{F29DAB93-3FF6-4030-A799-421D031D21CB}" destId="{10A90CF4-5283-41F5-92D9-8BF8E3CA688B}" srcOrd="40" destOrd="0" presId="urn:microsoft.com/office/officeart/2008/layout/HexagonCluster"/>
    <dgm:cxn modelId="{8134CE85-4E7C-2D40-9446-17B247D520F2}" type="presParOf" srcId="{10A90CF4-5283-41F5-92D9-8BF8E3CA688B}" destId="{2644147B-51B6-4623-9517-E27B7693B4B9}" srcOrd="0" destOrd="0" presId="urn:microsoft.com/office/officeart/2008/layout/HexagonCluster"/>
    <dgm:cxn modelId="{6DA5AEA3-3159-7B4C-94A8-728BCB0C8E7B}" type="presParOf" srcId="{F29DAB93-3FF6-4030-A799-421D031D21CB}" destId="{12CE961B-CBAC-4DDD-ACB1-27B33871DEFE}" srcOrd="41" destOrd="0" presId="urn:microsoft.com/office/officeart/2008/layout/HexagonCluster"/>
    <dgm:cxn modelId="{039EBA41-F57F-334D-9556-E73258544F02}" type="presParOf" srcId="{12CE961B-CBAC-4DDD-ACB1-27B33871DEFE}" destId="{67A57189-C6FE-45FF-93AC-DFD49455F4C8}" srcOrd="0" destOrd="0" presId="urn:microsoft.com/office/officeart/2008/layout/HexagonCluster"/>
    <dgm:cxn modelId="{FB127748-7488-1D45-99ED-D6D49CD96AF0}" type="presParOf" srcId="{F29DAB93-3FF6-4030-A799-421D031D21CB}" destId="{62F771CA-685B-4D9F-88BE-4F678FF0E1D3}" srcOrd="42" destOrd="0" presId="urn:microsoft.com/office/officeart/2008/layout/HexagonCluster"/>
    <dgm:cxn modelId="{18570A43-CCE3-2C47-8922-028521654E84}" type="presParOf" srcId="{62F771CA-685B-4D9F-88BE-4F678FF0E1D3}" destId="{7AAE434E-7F3E-4E64-80D6-74EDECBD2101}" srcOrd="0" destOrd="0" presId="urn:microsoft.com/office/officeart/2008/layout/HexagonCluster"/>
    <dgm:cxn modelId="{DD9FE577-27F0-3B45-83B7-139C74B6B718}" type="presParOf" srcId="{F29DAB93-3FF6-4030-A799-421D031D21CB}" destId="{BCE651D1-DB79-44A1-A8EF-738F96E53F3D}" srcOrd="43" destOrd="0" presId="urn:microsoft.com/office/officeart/2008/layout/HexagonCluster"/>
    <dgm:cxn modelId="{D652F458-5A37-F94F-BC75-93F69AD405B4}" type="presParOf" srcId="{BCE651D1-DB79-44A1-A8EF-738F96E53F3D}" destId="{F19A11E6-5546-4C3E-B307-710D6E25696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7A43A-372E-47B9-A2D1-80E144472F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4A243F-EAD6-4903-B22F-CC0033234BB6}">
      <dgm:prSet phldrT="[Texto]" custT="1"/>
      <dgm:spPr/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Ingeniería</a:t>
          </a:r>
          <a:endParaRPr lang="es-ES" sz="2400" dirty="0">
            <a:latin typeface="Arial Narrow"/>
            <a:cs typeface="Arial Narrow"/>
          </a:endParaRPr>
        </a:p>
      </dgm:t>
    </dgm:pt>
    <dgm:pt modelId="{B750783B-E1E9-46C9-8998-CA6EC7ACBB5A}" type="parTrans" cxnId="{D1696E35-F386-4339-9470-360A0507D519}">
      <dgm:prSet/>
      <dgm:spPr/>
      <dgm:t>
        <a:bodyPr/>
        <a:lstStyle/>
        <a:p>
          <a:endParaRPr lang="es-ES"/>
        </a:p>
      </dgm:t>
    </dgm:pt>
    <dgm:pt modelId="{DAEA2CF6-7975-4918-8DED-6BE3A3603F4F}" type="sibTrans" cxnId="{D1696E35-F386-4339-9470-360A0507D519}">
      <dgm:prSet/>
      <dgm:spPr/>
      <dgm:t>
        <a:bodyPr/>
        <a:lstStyle/>
        <a:p>
          <a:endParaRPr lang="es-ES"/>
        </a:p>
      </dgm:t>
    </dgm:pt>
    <dgm:pt modelId="{62F3491A-0F58-499A-BB44-3BBE835F8467}">
      <dgm:prSet phldrT="[Texto]"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Química</a:t>
          </a:r>
          <a:endParaRPr lang="es-ES" dirty="0">
            <a:latin typeface="Arial Narrow"/>
            <a:cs typeface="Arial Narrow"/>
          </a:endParaRPr>
        </a:p>
      </dgm:t>
    </dgm:pt>
    <dgm:pt modelId="{231A4B6A-D189-48D2-94DC-ED41A9A51531}" type="parTrans" cxnId="{EC991D19-815E-4EFC-AD2D-9DE58354516D}">
      <dgm:prSet/>
      <dgm:spPr/>
      <dgm:t>
        <a:bodyPr/>
        <a:lstStyle/>
        <a:p>
          <a:endParaRPr lang="es-ES"/>
        </a:p>
      </dgm:t>
    </dgm:pt>
    <dgm:pt modelId="{31F1D5C1-9A18-4482-8F6E-ECFD00DE341E}" type="sibTrans" cxnId="{EC991D19-815E-4EFC-AD2D-9DE58354516D}">
      <dgm:prSet/>
      <dgm:spPr/>
      <dgm:t>
        <a:bodyPr/>
        <a:lstStyle/>
        <a:p>
          <a:endParaRPr lang="es-ES"/>
        </a:p>
      </dgm:t>
    </dgm:pt>
    <dgm:pt modelId="{CCB98DDE-EAB8-4010-9596-9FF28B62EB1C}">
      <dgm:prSet phldrT="[Texto]" custT="1"/>
      <dgm:spPr/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Ciencias</a:t>
          </a:r>
          <a:endParaRPr lang="es-ES" sz="2400" dirty="0">
            <a:latin typeface="Arial Narrow"/>
            <a:cs typeface="Arial Narrow"/>
          </a:endParaRPr>
        </a:p>
      </dgm:t>
    </dgm:pt>
    <dgm:pt modelId="{FDDEFF92-B810-4EE6-B2D4-3A8F08A4F153}" type="parTrans" cxnId="{06F503EA-4F55-4755-ABF7-99DEA9657A62}">
      <dgm:prSet/>
      <dgm:spPr/>
      <dgm:t>
        <a:bodyPr/>
        <a:lstStyle/>
        <a:p>
          <a:endParaRPr lang="es-ES"/>
        </a:p>
      </dgm:t>
    </dgm:pt>
    <dgm:pt modelId="{2798989D-5194-48D8-BB42-9B9ABD5DC55D}" type="sibTrans" cxnId="{06F503EA-4F55-4755-ABF7-99DEA9657A62}">
      <dgm:prSet/>
      <dgm:spPr/>
      <dgm:t>
        <a:bodyPr/>
        <a:lstStyle/>
        <a:p>
          <a:endParaRPr lang="es-ES"/>
        </a:p>
      </dgm:t>
    </dgm:pt>
    <dgm:pt modelId="{C7E25989-AF02-478A-A706-85DCAFFCFEE8}">
      <dgm:prSet phldrT="[Texto]"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Ciencias biológicas</a:t>
          </a:r>
          <a:endParaRPr lang="es-ES" dirty="0">
            <a:latin typeface="Arial Narrow"/>
            <a:cs typeface="Arial Narrow"/>
          </a:endParaRPr>
        </a:p>
      </dgm:t>
    </dgm:pt>
    <dgm:pt modelId="{3945F275-59FA-498C-B1BE-5C70ACFD0130}" type="parTrans" cxnId="{543C7AD1-9541-4A47-BDF6-6D3C574E5750}">
      <dgm:prSet/>
      <dgm:spPr/>
      <dgm:t>
        <a:bodyPr/>
        <a:lstStyle/>
        <a:p>
          <a:endParaRPr lang="es-ES"/>
        </a:p>
      </dgm:t>
    </dgm:pt>
    <dgm:pt modelId="{ACAC728C-C5D9-4820-885B-1CDC1500120F}" type="sibTrans" cxnId="{543C7AD1-9541-4A47-BDF6-6D3C574E5750}">
      <dgm:prSet/>
      <dgm:spPr/>
      <dgm:t>
        <a:bodyPr/>
        <a:lstStyle/>
        <a:p>
          <a:endParaRPr lang="es-ES"/>
        </a:p>
      </dgm:t>
    </dgm:pt>
    <dgm:pt modelId="{AD944974-2322-4A36-A7B2-E278A6D3824E}">
      <dgm:prSet custT="1"/>
      <dgm:spPr/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Agricultura</a:t>
          </a:r>
          <a:endParaRPr lang="es-ES" sz="2400" dirty="0">
            <a:latin typeface="Arial Narrow"/>
            <a:cs typeface="Arial Narrow"/>
          </a:endParaRPr>
        </a:p>
      </dgm:t>
    </dgm:pt>
    <dgm:pt modelId="{5E47E1E4-572B-41FD-B177-AB5DD6C440A1}" type="parTrans" cxnId="{573830A9-1F68-46EE-A978-927E416EE8F0}">
      <dgm:prSet/>
      <dgm:spPr/>
      <dgm:t>
        <a:bodyPr/>
        <a:lstStyle/>
        <a:p>
          <a:endParaRPr lang="es-ES"/>
        </a:p>
      </dgm:t>
    </dgm:pt>
    <dgm:pt modelId="{48331ECC-4A43-432B-B6CD-A8361C18585A}" type="sibTrans" cxnId="{573830A9-1F68-46EE-A978-927E416EE8F0}">
      <dgm:prSet/>
      <dgm:spPr/>
      <dgm:t>
        <a:bodyPr/>
        <a:lstStyle/>
        <a:p>
          <a:endParaRPr lang="es-ES"/>
        </a:p>
      </dgm:t>
    </dgm:pt>
    <dgm:pt modelId="{D3B5DD9D-CCB2-4F18-A227-F589271FBCCB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Horticultura</a:t>
          </a:r>
          <a:endParaRPr lang="es-ES" dirty="0">
            <a:latin typeface="Arial Narrow"/>
            <a:cs typeface="Arial Narrow"/>
          </a:endParaRPr>
        </a:p>
      </dgm:t>
    </dgm:pt>
    <dgm:pt modelId="{2E04DB77-ADE8-497C-918A-25F0628167C2}" type="parTrans" cxnId="{647D5786-442A-486D-A205-94CFF3F3F8BA}">
      <dgm:prSet/>
      <dgm:spPr/>
      <dgm:t>
        <a:bodyPr/>
        <a:lstStyle/>
        <a:p>
          <a:endParaRPr lang="es-ES"/>
        </a:p>
      </dgm:t>
    </dgm:pt>
    <dgm:pt modelId="{19BC462C-DADE-4F36-8039-1E0FB7BB359B}" type="sibTrans" cxnId="{647D5786-442A-486D-A205-94CFF3F3F8BA}">
      <dgm:prSet/>
      <dgm:spPr/>
      <dgm:t>
        <a:bodyPr/>
        <a:lstStyle/>
        <a:p>
          <a:endParaRPr lang="es-ES"/>
        </a:p>
      </dgm:t>
    </dgm:pt>
    <dgm:pt modelId="{DC36EE58-3FEB-4DD2-AE8F-BBD9437DFF96}">
      <dgm:prSet custT="1"/>
      <dgm:spPr/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Tecnología</a:t>
          </a:r>
          <a:endParaRPr lang="es-ES" sz="2400" dirty="0">
            <a:latin typeface="Arial Narrow"/>
            <a:cs typeface="Arial Narrow"/>
          </a:endParaRPr>
        </a:p>
      </dgm:t>
    </dgm:pt>
    <dgm:pt modelId="{2459999C-B0EF-4135-B18D-5ADDC8DE9E6D}" type="parTrans" cxnId="{91C6EFDF-D78A-49AE-91E9-E780A27740C4}">
      <dgm:prSet/>
      <dgm:spPr/>
      <dgm:t>
        <a:bodyPr/>
        <a:lstStyle/>
        <a:p>
          <a:endParaRPr lang="es-ES"/>
        </a:p>
      </dgm:t>
    </dgm:pt>
    <dgm:pt modelId="{4E5FB7F0-E3C7-4EDE-8C76-22870721E346}" type="sibTrans" cxnId="{91C6EFDF-D78A-49AE-91E9-E780A27740C4}">
      <dgm:prSet/>
      <dgm:spPr/>
      <dgm:t>
        <a:bodyPr/>
        <a:lstStyle/>
        <a:p>
          <a:endParaRPr lang="es-ES"/>
        </a:p>
      </dgm:t>
    </dgm:pt>
    <dgm:pt modelId="{B2853A28-2C7A-44FA-898C-7A770DF5DFD9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Civil</a:t>
          </a:r>
          <a:endParaRPr lang="es-ES" dirty="0">
            <a:latin typeface="Arial Narrow"/>
            <a:cs typeface="Arial Narrow"/>
          </a:endParaRPr>
        </a:p>
      </dgm:t>
    </dgm:pt>
    <dgm:pt modelId="{5E7F586F-9067-450C-9D23-DC3F29E10F43}" type="parTrans" cxnId="{5380A11D-CCA2-4FD7-AE76-25569BF9F6F9}">
      <dgm:prSet/>
      <dgm:spPr/>
      <dgm:t>
        <a:bodyPr/>
        <a:lstStyle/>
        <a:p>
          <a:endParaRPr lang="es-ES"/>
        </a:p>
      </dgm:t>
    </dgm:pt>
    <dgm:pt modelId="{58963046-CF52-4B11-8F19-38FE52207EC3}" type="sibTrans" cxnId="{5380A11D-CCA2-4FD7-AE76-25569BF9F6F9}">
      <dgm:prSet/>
      <dgm:spPr/>
      <dgm:t>
        <a:bodyPr/>
        <a:lstStyle/>
        <a:p>
          <a:endParaRPr lang="es-ES"/>
        </a:p>
      </dgm:t>
    </dgm:pt>
    <dgm:pt modelId="{9312EC14-80E7-4F88-9BB4-2B85FB333D27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Mecánica</a:t>
          </a:r>
          <a:endParaRPr lang="es-ES" dirty="0">
            <a:latin typeface="Arial Narrow"/>
            <a:cs typeface="Arial Narrow"/>
          </a:endParaRPr>
        </a:p>
      </dgm:t>
    </dgm:pt>
    <dgm:pt modelId="{44D11E79-ED77-4807-8D50-2243A8A52C63}" type="parTrans" cxnId="{FDD9AACC-1042-48FE-87D4-66A1D4298365}">
      <dgm:prSet/>
      <dgm:spPr/>
      <dgm:t>
        <a:bodyPr/>
        <a:lstStyle/>
        <a:p>
          <a:endParaRPr lang="es-ES"/>
        </a:p>
      </dgm:t>
    </dgm:pt>
    <dgm:pt modelId="{8193FA00-314D-4715-8AFA-9513577EE2EA}" type="sibTrans" cxnId="{FDD9AACC-1042-48FE-87D4-66A1D4298365}">
      <dgm:prSet/>
      <dgm:spPr/>
      <dgm:t>
        <a:bodyPr/>
        <a:lstStyle/>
        <a:p>
          <a:endParaRPr lang="es-ES"/>
        </a:p>
      </dgm:t>
    </dgm:pt>
    <dgm:pt modelId="{E78E3B50-5B16-479C-BFD6-133480E92336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Biomédica</a:t>
          </a:r>
          <a:endParaRPr lang="es-ES" dirty="0">
            <a:latin typeface="Arial Narrow"/>
            <a:cs typeface="Arial Narrow"/>
          </a:endParaRPr>
        </a:p>
      </dgm:t>
    </dgm:pt>
    <dgm:pt modelId="{AA200C07-3136-4BA8-BF08-D0F106D4996F}" type="parTrans" cxnId="{C039B75E-EED5-4A1F-B5B9-E5D04A0946AF}">
      <dgm:prSet/>
      <dgm:spPr/>
      <dgm:t>
        <a:bodyPr/>
        <a:lstStyle/>
        <a:p>
          <a:endParaRPr lang="es-ES"/>
        </a:p>
      </dgm:t>
    </dgm:pt>
    <dgm:pt modelId="{E70C939E-8D83-4914-ACF9-381904CDA9C4}" type="sibTrans" cxnId="{C039B75E-EED5-4A1F-B5B9-E5D04A0946AF}">
      <dgm:prSet/>
      <dgm:spPr/>
      <dgm:t>
        <a:bodyPr/>
        <a:lstStyle/>
        <a:p>
          <a:endParaRPr lang="es-ES"/>
        </a:p>
      </dgm:t>
    </dgm:pt>
    <dgm:pt modelId="{684D608C-D9D4-40ED-A273-F37C63075E11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Industrial</a:t>
          </a:r>
          <a:endParaRPr lang="es-ES" dirty="0">
            <a:latin typeface="Arial Narrow"/>
            <a:cs typeface="Arial Narrow"/>
          </a:endParaRPr>
        </a:p>
      </dgm:t>
    </dgm:pt>
    <dgm:pt modelId="{3B8105B4-9B07-44B7-AAD4-914D0632BBBA}" type="parTrans" cxnId="{9B22B209-F68E-4542-B222-EE108DBE6387}">
      <dgm:prSet/>
      <dgm:spPr/>
      <dgm:t>
        <a:bodyPr/>
        <a:lstStyle/>
        <a:p>
          <a:endParaRPr lang="es-ES"/>
        </a:p>
      </dgm:t>
    </dgm:pt>
    <dgm:pt modelId="{8E08A224-18FE-4EA0-AF48-C5543F2F72CA}" type="sibTrans" cxnId="{9B22B209-F68E-4542-B222-EE108DBE6387}">
      <dgm:prSet/>
      <dgm:spPr/>
      <dgm:t>
        <a:bodyPr/>
        <a:lstStyle/>
        <a:p>
          <a:endParaRPr lang="es-ES"/>
        </a:p>
      </dgm:t>
    </dgm:pt>
    <dgm:pt modelId="{F751F9C5-FD81-45D1-A50D-8351CF252C1B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de Materiales</a:t>
          </a:r>
          <a:endParaRPr lang="es-ES" dirty="0">
            <a:latin typeface="Arial Narrow"/>
            <a:cs typeface="Arial Narrow"/>
          </a:endParaRPr>
        </a:p>
      </dgm:t>
    </dgm:pt>
    <dgm:pt modelId="{5C99938A-D078-4D7D-BD20-F2779ADABDEE}" type="parTrans" cxnId="{3DFB668A-D334-4C04-84A7-7005A2EC08EB}">
      <dgm:prSet/>
      <dgm:spPr/>
      <dgm:t>
        <a:bodyPr/>
        <a:lstStyle/>
        <a:p>
          <a:endParaRPr lang="es-ES"/>
        </a:p>
      </dgm:t>
    </dgm:pt>
    <dgm:pt modelId="{B777853D-17C1-4CE7-ABC5-DDB64C5CF48C}" type="sibTrans" cxnId="{3DFB668A-D334-4C04-84A7-7005A2EC08EB}">
      <dgm:prSet/>
      <dgm:spPr/>
      <dgm:t>
        <a:bodyPr/>
        <a:lstStyle/>
        <a:p>
          <a:endParaRPr lang="es-ES"/>
        </a:p>
      </dgm:t>
    </dgm:pt>
    <dgm:pt modelId="{3656BEF8-E2DE-4EDC-90E9-A767D32E501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Ambiental y ecológica</a:t>
          </a:r>
          <a:endParaRPr lang="es-ES" dirty="0">
            <a:latin typeface="Arial Narrow"/>
            <a:cs typeface="Arial Narrow"/>
          </a:endParaRPr>
        </a:p>
      </dgm:t>
    </dgm:pt>
    <dgm:pt modelId="{B71EAC28-3DA1-40A9-A5F6-5347701A8AA9}" type="parTrans" cxnId="{8FD9826C-A920-4076-A7B6-B9FD49BA620F}">
      <dgm:prSet/>
      <dgm:spPr/>
      <dgm:t>
        <a:bodyPr/>
        <a:lstStyle/>
        <a:p>
          <a:endParaRPr lang="es-ES"/>
        </a:p>
      </dgm:t>
    </dgm:pt>
    <dgm:pt modelId="{129928DF-3C24-4B27-AC32-5586365F0D8B}" type="sibTrans" cxnId="{8FD9826C-A920-4076-A7B6-B9FD49BA620F}">
      <dgm:prSet/>
      <dgm:spPr/>
      <dgm:t>
        <a:bodyPr/>
        <a:lstStyle/>
        <a:p>
          <a:endParaRPr lang="es-ES"/>
        </a:p>
      </dgm:t>
    </dgm:pt>
    <dgm:pt modelId="{92F71B5E-0385-4B48-8C21-0AE14DD64BF1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y Administración de Construcción</a:t>
          </a:r>
          <a:endParaRPr lang="es-ES" dirty="0">
            <a:latin typeface="Arial Narrow"/>
            <a:cs typeface="Arial Narrow"/>
          </a:endParaRPr>
        </a:p>
      </dgm:t>
    </dgm:pt>
    <dgm:pt modelId="{92EDD85D-88E6-4C69-8D69-620F3AF310B0}" type="parTrans" cxnId="{5AADEE60-AE68-446E-B8AC-796EAEBE9E6B}">
      <dgm:prSet/>
      <dgm:spPr/>
      <dgm:t>
        <a:bodyPr/>
        <a:lstStyle/>
        <a:p>
          <a:endParaRPr lang="es-ES"/>
        </a:p>
      </dgm:t>
    </dgm:pt>
    <dgm:pt modelId="{CEB12D0B-D5BA-4982-B886-BC76C78E029B}" type="sibTrans" cxnId="{5AADEE60-AE68-446E-B8AC-796EAEBE9E6B}">
      <dgm:prSet/>
      <dgm:spPr/>
      <dgm:t>
        <a:bodyPr/>
        <a:lstStyle/>
        <a:p>
          <a:endParaRPr lang="es-ES"/>
        </a:p>
      </dgm:t>
    </dgm:pt>
    <dgm:pt modelId="{941DC78F-AA64-4196-8E25-D2DF26D57BB0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Química</a:t>
          </a:r>
          <a:endParaRPr lang="es-ES" dirty="0">
            <a:latin typeface="Arial Narrow"/>
            <a:cs typeface="Arial Narrow"/>
          </a:endParaRPr>
        </a:p>
      </dgm:t>
    </dgm:pt>
    <dgm:pt modelId="{C909E911-9E59-4CB1-9CB4-A6B7196196E5}" type="parTrans" cxnId="{0E34B270-710F-41D6-BF40-487C481EBA5C}">
      <dgm:prSet/>
      <dgm:spPr/>
      <dgm:t>
        <a:bodyPr/>
        <a:lstStyle/>
        <a:p>
          <a:endParaRPr lang="es-ES"/>
        </a:p>
      </dgm:t>
    </dgm:pt>
    <dgm:pt modelId="{1951BDF4-A3BD-4832-B2F8-8C4D52C7CDD8}" type="sibTrans" cxnId="{0E34B270-710F-41D6-BF40-487C481EBA5C}">
      <dgm:prSet/>
      <dgm:spPr/>
      <dgm:t>
        <a:bodyPr/>
        <a:lstStyle/>
        <a:p>
          <a:endParaRPr lang="es-ES"/>
        </a:p>
      </dgm:t>
    </dgm:pt>
    <dgm:pt modelId="{2BCAB099-DAEB-4696-A42B-82B47032057D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Matemáticas</a:t>
          </a:r>
          <a:endParaRPr lang="es-ES" dirty="0">
            <a:latin typeface="Arial Narrow"/>
            <a:cs typeface="Arial Narrow"/>
          </a:endParaRPr>
        </a:p>
      </dgm:t>
    </dgm:pt>
    <dgm:pt modelId="{3D54B164-B139-4494-833D-041C4C5A2105}" type="parTrans" cxnId="{20CC664D-4CEC-4FC4-BD12-2C178DA533A8}">
      <dgm:prSet/>
      <dgm:spPr/>
      <dgm:t>
        <a:bodyPr/>
        <a:lstStyle/>
        <a:p>
          <a:endParaRPr lang="es-ES"/>
        </a:p>
      </dgm:t>
    </dgm:pt>
    <dgm:pt modelId="{362FDE2C-62EC-458F-BC96-ACCBDACF7511}" type="sibTrans" cxnId="{20CC664D-4CEC-4FC4-BD12-2C178DA533A8}">
      <dgm:prSet/>
      <dgm:spPr/>
      <dgm:t>
        <a:bodyPr/>
        <a:lstStyle/>
        <a:p>
          <a:endParaRPr lang="es-ES"/>
        </a:p>
      </dgm:t>
    </dgm:pt>
    <dgm:pt modelId="{581A812E-66A2-45CA-872C-052E39B22F86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Estadística</a:t>
          </a:r>
          <a:endParaRPr lang="es-ES" dirty="0">
            <a:latin typeface="Arial Narrow"/>
            <a:cs typeface="Arial Narrow"/>
          </a:endParaRPr>
        </a:p>
      </dgm:t>
    </dgm:pt>
    <dgm:pt modelId="{B4AB615D-7F34-4A89-AE70-B35FF0AA6876}" type="parTrans" cxnId="{A3336D74-C060-4639-9E33-51E6FD2D964F}">
      <dgm:prSet/>
      <dgm:spPr/>
      <dgm:t>
        <a:bodyPr/>
        <a:lstStyle/>
        <a:p>
          <a:endParaRPr lang="es-ES"/>
        </a:p>
      </dgm:t>
    </dgm:pt>
    <dgm:pt modelId="{5B0E9974-D660-4256-A424-EEF1BD877AFD}" type="sibTrans" cxnId="{A3336D74-C060-4639-9E33-51E6FD2D964F}">
      <dgm:prSet/>
      <dgm:spPr/>
      <dgm:t>
        <a:bodyPr/>
        <a:lstStyle/>
        <a:p>
          <a:endParaRPr lang="es-ES"/>
        </a:p>
      </dgm:t>
    </dgm:pt>
    <dgm:pt modelId="{E867E999-4B84-4CAD-8BA2-5C914D4844B1}">
      <dgm:prSet/>
      <dgm:spPr/>
      <dgm:t>
        <a:bodyPr/>
        <a:lstStyle/>
        <a:p>
          <a:r>
            <a:rPr lang="es-ES" noProof="0" dirty="0" smtClean="0">
              <a:latin typeface="Arial Narrow"/>
              <a:cs typeface="Arial Narrow"/>
            </a:rPr>
            <a:t>Ciencias</a:t>
          </a:r>
          <a:r>
            <a:rPr lang="en-US" dirty="0" smtClean="0">
              <a:latin typeface="Arial Narrow"/>
              <a:cs typeface="Arial Narrow"/>
            </a:rPr>
            <a:t> de la Tierra y </a:t>
          </a:r>
          <a:r>
            <a:rPr lang="es-ES" noProof="0" dirty="0" smtClean="0">
              <a:latin typeface="Arial Narrow"/>
              <a:cs typeface="Arial Narrow"/>
            </a:rPr>
            <a:t>atmosféricas</a:t>
          </a:r>
          <a:endParaRPr lang="es-ES" noProof="0" dirty="0">
            <a:latin typeface="Arial Narrow"/>
            <a:cs typeface="Arial Narrow"/>
          </a:endParaRPr>
        </a:p>
      </dgm:t>
    </dgm:pt>
    <dgm:pt modelId="{2322AE23-4BE6-43DF-87B1-7DB7D1DA1B1C}" type="parTrans" cxnId="{1AC138F9-2A21-4364-A8C1-2227BF02C96C}">
      <dgm:prSet/>
      <dgm:spPr/>
      <dgm:t>
        <a:bodyPr/>
        <a:lstStyle/>
        <a:p>
          <a:endParaRPr lang="es-ES"/>
        </a:p>
      </dgm:t>
    </dgm:pt>
    <dgm:pt modelId="{4EFCE52C-2E93-4471-A6F9-F79FD083B2EA}" type="sibTrans" cxnId="{1AC138F9-2A21-4364-A8C1-2227BF02C96C}">
      <dgm:prSet/>
      <dgm:spPr/>
      <dgm:t>
        <a:bodyPr/>
        <a:lstStyle/>
        <a:p>
          <a:endParaRPr lang="es-ES"/>
        </a:p>
      </dgm:t>
    </dgm:pt>
    <dgm:pt modelId="{9631DE33-1CCF-446A-ADE0-B74E537CC3C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Física y Astronomía</a:t>
          </a:r>
          <a:endParaRPr lang="es-ES" dirty="0">
            <a:latin typeface="Arial Narrow"/>
            <a:cs typeface="Arial Narrow"/>
          </a:endParaRPr>
        </a:p>
      </dgm:t>
    </dgm:pt>
    <dgm:pt modelId="{C3927512-FB11-4FA4-A828-1610EA5D4CEC}" type="parTrans" cxnId="{FD1ADC84-004B-4995-90CB-6A61FA4A0D01}">
      <dgm:prSet/>
      <dgm:spPr/>
      <dgm:t>
        <a:bodyPr/>
        <a:lstStyle/>
        <a:p>
          <a:endParaRPr lang="es-ES"/>
        </a:p>
      </dgm:t>
    </dgm:pt>
    <dgm:pt modelId="{BA46436D-4367-4AA4-8E69-40C157362619}" type="sibTrans" cxnId="{FD1ADC84-004B-4995-90CB-6A61FA4A0D01}">
      <dgm:prSet/>
      <dgm:spPr/>
      <dgm:t>
        <a:bodyPr/>
        <a:lstStyle/>
        <a:p>
          <a:endParaRPr lang="es-ES"/>
        </a:p>
      </dgm:t>
    </dgm:pt>
    <dgm:pt modelId="{202DB694-9833-49E8-8990-D1F172DA0C77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Ciencias de la computación</a:t>
          </a:r>
          <a:endParaRPr lang="es-ES" dirty="0">
            <a:latin typeface="Arial Narrow"/>
            <a:cs typeface="Arial Narrow"/>
          </a:endParaRPr>
        </a:p>
      </dgm:t>
    </dgm:pt>
    <dgm:pt modelId="{7B83102D-CB4C-4DB8-93A9-3C5522B3A1D3}" type="parTrans" cxnId="{E76FF68D-8193-444A-A000-B646379475D4}">
      <dgm:prSet/>
      <dgm:spPr/>
      <dgm:t>
        <a:bodyPr/>
        <a:lstStyle/>
        <a:p>
          <a:endParaRPr lang="es-ES"/>
        </a:p>
      </dgm:t>
    </dgm:pt>
    <dgm:pt modelId="{306888CB-AB37-4394-8326-0980247A2207}" type="sibTrans" cxnId="{E76FF68D-8193-444A-A000-B646379475D4}">
      <dgm:prSet/>
      <dgm:spPr/>
      <dgm:t>
        <a:bodyPr/>
        <a:lstStyle/>
        <a:p>
          <a:endParaRPr lang="es-ES"/>
        </a:p>
      </dgm:t>
    </dgm:pt>
    <dgm:pt modelId="{AE696C00-27D2-4823-A975-845D2871D7A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Botánica y Fitopatología</a:t>
          </a:r>
          <a:endParaRPr lang="es-ES" dirty="0">
            <a:latin typeface="Arial Narrow"/>
            <a:cs typeface="Arial Narrow"/>
          </a:endParaRPr>
        </a:p>
      </dgm:t>
    </dgm:pt>
    <dgm:pt modelId="{450BEF7D-5DA7-41EB-977B-800C12147C1F}" type="parTrans" cxnId="{659FA036-FB39-4A29-A4A8-03FCD2A43B53}">
      <dgm:prSet/>
      <dgm:spPr/>
      <dgm:t>
        <a:bodyPr/>
        <a:lstStyle/>
        <a:p>
          <a:endParaRPr lang="es-ES"/>
        </a:p>
      </dgm:t>
    </dgm:pt>
    <dgm:pt modelId="{E82B6135-6B24-481B-B3D4-547DF11975B4}" type="sibTrans" cxnId="{659FA036-FB39-4A29-A4A8-03FCD2A43B53}">
      <dgm:prSet/>
      <dgm:spPr/>
      <dgm:t>
        <a:bodyPr/>
        <a:lstStyle/>
        <a:p>
          <a:endParaRPr lang="es-ES"/>
        </a:p>
      </dgm:t>
    </dgm:pt>
    <dgm:pt modelId="{963D9688-CD4E-432E-A7D5-866E3088E9D5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Entomología</a:t>
          </a:r>
          <a:endParaRPr lang="es-ES" dirty="0">
            <a:latin typeface="Arial Narrow"/>
            <a:cs typeface="Arial Narrow"/>
          </a:endParaRPr>
        </a:p>
      </dgm:t>
    </dgm:pt>
    <dgm:pt modelId="{5F5D52F5-E50E-4663-8E2F-E6FC777B3AD0}" type="parTrans" cxnId="{5FF427BD-73A5-4993-B63F-AD0492A19E67}">
      <dgm:prSet/>
      <dgm:spPr/>
      <dgm:t>
        <a:bodyPr/>
        <a:lstStyle/>
        <a:p>
          <a:endParaRPr lang="es-ES"/>
        </a:p>
      </dgm:t>
    </dgm:pt>
    <dgm:pt modelId="{4AF5FF3F-5A4C-45DC-A2D9-1A2FC7867C04}" type="sibTrans" cxnId="{5FF427BD-73A5-4993-B63F-AD0492A19E67}">
      <dgm:prSet/>
      <dgm:spPr/>
      <dgm:t>
        <a:bodyPr/>
        <a:lstStyle/>
        <a:p>
          <a:endParaRPr lang="es-ES"/>
        </a:p>
      </dgm:t>
    </dgm:pt>
    <dgm:pt modelId="{3D1ACDD6-5BA0-4201-BDAD-40CB98871C0E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Silvicultura y Recursos Naturales</a:t>
          </a:r>
          <a:endParaRPr lang="es-ES" dirty="0">
            <a:latin typeface="Arial Narrow"/>
            <a:cs typeface="Arial Narrow"/>
          </a:endParaRPr>
        </a:p>
      </dgm:t>
    </dgm:pt>
    <dgm:pt modelId="{7254B451-DF6F-4432-95D3-4208139E1652}" type="parTrans" cxnId="{ED175EAD-887C-4937-B2CA-654B771BDE80}">
      <dgm:prSet/>
      <dgm:spPr/>
      <dgm:t>
        <a:bodyPr/>
        <a:lstStyle/>
        <a:p>
          <a:endParaRPr lang="es-ES"/>
        </a:p>
      </dgm:t>
    </dgm:pt>
    <dgm:pt modelId="{76C2742D-90E7-4EE7-AA95-AE8D43A9EC61}" type="sibTrans" cxnId="{ED175EAD-887C-4937-B2CA-654B771BDE80}">
      <dgm:prSet/>
      <dgm:spPr/>
      <dgm:t>
        <a:bodyPr/>
        <a:lstStyle/>
        <a:p>
          <a:endParaRPr lang="es-ES"/>
        </a:p>
      </dgm:t>
    </dgm:pt>
    <dgm:pt modelId="{2A20EC5C-4063-4D00-BE3E-36F68D071CE2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Agronomía</a:t>
          </a:r>
          <a:endParaRPr lang="es-ES" dirty="0">
            <a:latin typeface="Arial Narrow"/>
            <a:cs typeface="Arial Narrow"/>
          </a:endParaRPr>
        </a:p>
      </dgm:t>
    </dgm:pt>
    <dgm:pt modelId="{730D9A8A-58F6-4075-A3A2-901900B184FA}" type="parTrans" cxnId="{0825257C-5E41-4F2C-A3E5-74F6280E5E16}">
      <dgm:prSet/>
      <dgm:spPr/>
      <dgm:t>
        <a:bodyPr/>
        <a:lstStyle/>
        <a:p>
          <a:endParaRPr lang="es-ES"/>
        </a:p>
      </dgm:t>
    </dgm:pt>
    <dgm:pt modelId="{88066A39-D3A1-430A-829D-F86649EBE05E}" type="sibTrans" cxnId="{0825257C-5E41-4F2C-A3E5-74F6280E5E16}">
      <dgm:prSet/>
      <dgm:spPr/>
      <dgm:t>
        <a:bodyPr/>
        <a:lstStyle/>
        <a:p>
          <a:endParaRPr lang="es-ES"/>
        </a:p>
      </dgm:t>
    </dgm:pt>
    <dgm:pt modelId="{593BB05A-7325-40C8-B35E-F74F90693B8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Bioquímica</a:t>
          </a:r>
          <a:endParaRPr lang="es-ES" dirty="0">
            <a:latin typeface="Arial Narrow"/>
            <a:cs typeface="Arial Narrow"/>
          </a:endParaRPr>
        </a:p>
      </dgm:t>
    </dgm:pt>
    <dgm:pt modelId="{BAF719EF-5DA2-4A87-BDEA-6BF8B57E6FEB}" type="parTrans" cxnId="{4C2F093A-8FF8-4D98-A980-967A9C9BAA21}">
      <dgm:prSet/>
      <dgm:spPr/>
      <dgm:t>
        <a:bodyPr/>
        <a:lstStyle/>
        <a:p>
          <a:endParaRPr lang="es-ES"/>
        </a:p>
      </dgm:t>
    </dgm:pt>
    <dgm:pt modelId="{DFB2C24D-B525-465E-8FC2-46E10D7BECCA}" type="sibTrans" cxnId="{4C2F093A-8FF8-4D98-A980-967A9C9BAA21}">
      <dgm:prSet/>
      <dgm:spPr/>
      <dgm:t>
        <a:bodyPr/>
        <a:lstStyle/>
        <a:p>
          <a:endParaRPr lang="es-ES"/>
        </a:p>
      </dgm:t>
    </dgm:pt>
    <dgm:pt modelId="{07DF0699-5BBD-4A9B-A561-530037EE819F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 de los Alimentos</a:t>
          </a:r>
          <a:endParaRPr lang="es-ES" dirty="0">
            <a:latin typeface="Arial Narrow"/>
            <a:cs typeface="Arial Narrow"/>
          </a:endParaRPr>
        </a:p>
      </dgm:t>
    </dgm:pt>
    <dgm:pt modelId="{7D20CCF4-D27F-4EAB-AC29-F9468C496E2F}" type="parTrans" cxnId="{534A0E50-065A-412B-AFA2-15D7BAFA0AAF}">
      <dgm:prSet/>
      <dgm:spPr/>
      <dgm:t>
        <a:bodyPr/>
        <a:lstStyle/>
        <a:p>
          <a:endParaRPr lang="es-ES"/>
        </a:p>
      </dgm:t>
    </dgm:pt>
    <dgm:pt modelId="{D49F3346-3192-4D6F-A4D4-5CC83206AF4F}" type="sibTrans" cxnId="{534A0E50-065A-412B-AFA2-15D7BAFA0AAF}">
      <dgm:prSet/>
      <dgm:spPr/>
      <dgm:t>
        <a:bodyPr/>
        <a:lstStyle/>
        <a:p>
          <a:endParaRPr lang="es-ES"/>
        </a:p>
      </dgm:t>
    </dgm:pt>
    <dgm:pt modelId="{BF199404-CA92-4035-93D2-EED105BF58E1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Agricultura e Ingeniería Biológica</a:t>
          </a:r>
          <a:endParaRPr lang="es-ES" dirty="0">
            <a:latin typeface="Arial Narrow"/>
            <a:cs typeface="Arial Narrow"/>
          </a:endParaRPr>
        </a:p>
      </dgm:t>
    </dgm:pt>
    <dgm:pt modelId="{8F432592-7B39-4575-BA0F-37FD70A5A6C5}" type="parTrans" cxnId="{6E1D9F16-E7E4-455B-BA53-8E7C4F24C99B}">
      <dgm:prSet/>
      <dgm:spPr/>
      <dgm:t>
        <a:bodyPr/>
        <a:lstStyle/>
        <a:p>
          <a:endParaRPr lang="es-ES"/>
        </a:p>
      </dgm:t>
    </dgm:pt>
    <dgm:pt modelId="{6D3E1BB2-AD3E-4C71-A476-B81836EF4FB4}" type="sibTrans" cxnId="{6E1D9F16-E7E4-455B-BA53-8E7C4F24C99B}">
      <dgm:prSet/>
      <dgm:spPr/>
      <dgm:t>
        <a:bodyPr/>
        <a:lstStyle/>
        <a:p>
          <a:endParaRPr lang="es-ES"/>
        </a:p>
      </dgm:t>
    </dgm:pt>
    <dgm:pt modelId="{DADF2A0D-1E0D-48B1-9B61-EC3129A2997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Tecnología de Aviación</a:t>
          </a:r>
          <a:endParaRPr lang="es-ES" dirty="0">
            <a:latin typeface="Arial Narrow"/>
            <a:cs typeface="Arial Narrow"/>
          </a:endParaRPr>
        </a:p>
      </dgm:t>
    </dgm:pt>
    <dgm:pt modelId="{7B3852BE-CCB8-4E73-B885-979BC13D41DE}" type="parTrans" cxnId="{A462D82B-496C-4F3A-A3C1-CD9B64890900}">
      <dgm:prSet/>
      <dgm:spPr/>
      <dgm:t>
        <a:bodyPr/>
        <a:lstStyle/>
        <a:p>
          <a:endParaRPr lang="es-ES"/>
        </a:p>
      </dgm:t>
    </dgm:pt>
    <dgm:pt modelId="{B077EB50-57A1-4108-91F2-228AE5A889F9}" type="sibTrans" cxnId="{A462D82B-496C-4F3A-A3C1-CD9B64890900}">
      <dgm:prSet/>
      <dgm:spPr/>
      <dgm:t>
        <a:bodyPr/>
        <a:lstStyle/>
        <a:p>
          <a:endParaRPr lang="es-ES"/>
        </a:p>
      </dgm:t>
    </dgm:pt>
    <dgm:pt modelId="{265281BE-EE22-41D4-87ED-AE4898A811FB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Tecnología de Ingeniería</a:t>
          </a:r>
          <a:endParaRPr lang="es-ES" dirty="0">
            <a:latin typeface="Arial Narrow"/>
            <a:cs typeface="Arial Narrow"/>
          </a:endParaRPr>
        </a:p>
      </dgm:t>
    </dgm:pt>
    <dgm:pt modelId="{59F1149A-3352-43F2-A694-0671DDF9EDDD}" type="parTrans" cxnId="{B8FFF254-2AC0-4CFD-ABF6-BEAF10FE572B}">
      <dgm:prSet/>
      <dgm:spPr/>
      <dgm:t>
        <a:bodyPr/>
        <a:lstStyle/>
        <a:p>
          <a:endParaRPr lang="es-ES"/>
        </a:p>
      </dgm:t>
    </dgm:pt>
    <dgm:pt modelId="{8301EC0B-E0DF-4C19-9D71-DD4ACDFE8D51}" type="sibTrans" cxnId="{B8FFF254-2AC0-4CFD-ABF6-BEAF10FE572B}">
      <dgm:prSet/>
      <dgm:spPr/>
      <dgm:t>
        <a:bodyPr/>
        <a:lstStyle/>
        <a:p>
          <a:endParaRPr lang="es-ES"/>
        </a:p>
      </dgm:t>
    </dgm:pt>
    <dgm:pt modelId="{D1BBAB8E-7733-456F-8F0B-AC3839787F7B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Informática y Tecnología de la Información</a:t>
          </a:r>
          <a:endParaRPr lang="es-ES" dirty="0">
            <a:latin typeface="Arial Narrow"/>
            <a:cs typeface="Arial Narrow"/>
          </a:endParaRPr>
        </a:p>
      </dgm:t>
    </dgm:pt>
    <dgm:pt modelId="{7883EE4D-41C2-43EE-B158-BB9B27CD1B0A}" type="parTrans" cxnId="{70A3FF43-1C65-40D7-8369-9CFD166D2183}">
      <dgm:prSet/>
      <dgm:spPr/>
      <dgm:t>
        <a:bodyPr/>
        <a:lstStyle/>
        <a:p>
          <a:endParaRPr lang="es-ES"/>
        </a:p>
      </dgm:t>
    </dgm:pt>
    <dgm:pt modelId="{7E0C36AC-6E26-40C9-BCD5-6C001CC497D2}" type="sibTrans" cxnId="{70A3FF43-1C65-40D7-8369-9CFD166D2183}">
      <dgm:prSet/>
      <dgm:spPr/>
      <dgm:t>
        <a:bodyPr/>
        <a:lstStyle/>
        <a:p>
          <a:endParaRPr lang="es-ES"/>
        </a:p>
      </dgm:t>
    </dgm:pt>
    <dgm:pt modelId="{82F88E94-D52E-4F10-A238-10DA0D530CEA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Tecnología de Gráficos y computación</a:t>
          </a:r>
          <a:endParaRPr lang="es-ES" dirty="0">
            <a:latin typeface="Arial Narrow"/>
            <a:cs typeface="Arial Narrow"/>
          </a:endParaRPr>
        </a:p>
      </dgm:t>
    </dgm:pt>
    <dgm:pt modelId="{2E367B8B-0244-40E0-844B-55DA8D59C4AA}" type="parTrans" cxnId="{CF55E287-144D-4AFD-9EEA-69DCEB90A99F}">
      <dgm:prSet/>
      <dgm:spPr/>
      <dgm:t>
        <a:bodyPr/>
        <a:lstStyle/>
        <a:p>
          <a:endParaRPr lang="es-ES"/>
        </a:p>
      </dgm:t>
    </dgm:pt>
    <dgm:pt modelId="{BF06BD2F-3BDD-4B5A-BE2E-2077A2887758}" type="sibTrans" cxnId="{CF55E287-144D-4AFD-9EEA-69DCEB90A99F}">
      <dgm:prSet/>
      <dgm:spPr/>
      <dgm:t>
        <a:bodyPr/>
        <a:lstStyle/>
        <a:p>
          <a:endParaRPr lang="es-ES"/>
        </a:p>
      </dgm:t>
    </dgm:pt>
    <dgm:pt modelId="{727FDEAB-8BED-4A4B-8F7B-71CB30A1DFB2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Tecnología de Gestión de la Construcción</a:t>
          </a:r>
          <a:endParaRPr lang="es-ES" dirty="0">
            <a:latin typeface="Arial Narrow"/>
            <a:cs typeface="Arial Narrow"/>
          </a:endParaRPr>
        </a:p>
      </dgm:t>
    </dgm:pt>
    <dgm:pt modelId="{B680C515-7C71-47DD-8FEC-930C1D034AE9}" type="sibTrans" cxnId="{7D51F4D4-8EB3-4991-ABC3-A74635E3720E}">
      <dgm:prSet/>
      <dgm:spPr/>
      <dgm:t>
        <a:bodyPr/>
        <a:lstStyle/>
        <a:p>
          <a:endParaRPr lang="es-ES"/>
        </a:p>
      </dgm:t>
    </dgm:pt>
    <dgm:pt modelId="{4A1FAA5A-DB0B-4473-BD76-DF61ACF74B2B}" type="parTrans" cxnId="{7D51F4D4-8EB3-4991-ABC3-A74635E3720E}">
      <dgm:prSet/>
      <dgm:spPr/>
      <dgm:t>
        <a:bodyPr/>
        <a:lstStyle/>
        <a:p>
          <a:endParaRPr lang="es-ES"/>
        </a:p>
      </dgm:t>
    </dgm:pt>
    <dgm:pt modelId="{C090265B-6149-45EF-8844-E89A33F984D4}">
      <dgm:prSet phldrT="[Texto]"/>
      <dgm:spPr/>
      <dgm:t>
        <a:bodyPr/>
        <a:lstStyle/>
        <a:p>
          <a:endParaRPr lang="es-ES" dirty="0"/>
        </a:p>
      </dgm:t>
    </dgm:pt>
    <dgm:pt modelId="{8B3C54D3-6533-4172-AE5C-C24F286443A3}" type="sibTrans" cxnId="{A4B726B9-F641-4179-B755-18A56713B57E}">
      <dgm:prSet/>
      <dgm:spPr/>
      <dgm:t>
        <a:bodyPr/>
        <a:lstStyle/>
        <a:p>
          <a:endParaRPr lang="es-ES"/>
        </a:p>
      </dgm:t>
    </dgm:pt>
    <dgm:pt modelId="{EF638E00-15F5-4369-B57D-9B7A6A78044F}" type="parTrans" cxnId="{A4B726B9-F641-4179-B755-18A56713B57E}">
      <dgm:prSet/>
      <dgm:spPr/>
      <dgm:t>
        <a:bodyPr/>
        <a:lstStyle/>
        <a:p>
          <a:endParaRPr lang="es-ES"/>
        </a:p>
      </dgm:t>
    </dgm:pt>
    <dgm:pt modelId="{587D62AF-5ED2-4BE6-A7A9-33E60140994E}" type="pres">
      <dgm:prSet presAssocID="{8327A43A-372E-47B9-A2D1-80E144472F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E988307-E4C5-4BD1-8FE5-970E52CEA32B}" type="pres">
      <dgm:prSet presAssocID="{C090265B-6149-45EF-8844-E89A33F984D4}" presName="thickLine" presStyleLbl="alignNode1" presStyleIdx="0" presStyleCnt="1" custLinFactNeighborY="-4440"/>
      <dgm:spPr/>
    </dgm:pt>
    <dgm:pt modelId="{A3021B00-1845-4AA3-8F41-24C34C609036}" type="pres">
      <dgm:prSet presAssocID="{C090265B-6149-45EF-8844-E89A33F984D4}" presName="horz1" presStyleCnt="0"/>
      <dgm:spPr/>
    </dgm:pt>
    <dgm:pt modelId="{0BAD39DF-72F7-4451-AE5E-112787A12A8D}" type="pres">
      <dgm:prSet presAssocID="{C090265B-6149-45EF-8844-E89A33F984D4}" presName="tx1" presStyleLbl="revTx" presStyleIdx="0" presStyleCnt="33"/>
      <dgm:spPr/>
      <dgm:t>
        <a:bodyPr/>
        <a:lstStyle/>
        <a:p>
          <a:endParaRPr lang="es-ES"/>
        </a:p>
      </dgm:t>
    </dgm:pt>
    <dgm:pt modelId="{27157BA8-3F81-4A91-A3B7-7CFF1E5E3D6D}" type="pres">
      <dgm:prSet presAssocID="{C090265B-6149-45EF-8844-E89A33F984D4}" presName="vert1" presStyleCnt="0"/>
      <dgm:spPr/>
    </dgm:pt>
    <dgm:pt modelId="{53DF73C3-5049-457E-B0AE-049316310C46}" type="pres">
      <dgm:prSet presAssocID="{0D4A243F-EAD6-4903-B22F-CC0033234BB6}" presName="vertSpace2a" presStyleCnt="0"/>
      <dgm:spPr/>
    </dgm:pt>
    <dgm:pt modelId="{16441194-ABDE-4D77-A2DA-390067F779BA}" type="pres">
      <dgm:prSet presAssocID="{0D4A243F-EAD6-4903-B22F-CC0033234BB6}" presName="horz2" presStyleCnt="0"/>
      <dgm:spPr/>
    </dgm:pt>
    <dgm:pt modelId="{944FE4E8-1269-48F6-87CA-4947D691330B}" type="pres">
      <dgm:prSet presAssocID="{0D4A243F-EAD6-4903-B22F-CC0033234BB6}" presName="horzSpace2" presStyleCnt="0"/>
      <dgm:spPr/>
    </dgm:pt>
    <dgm:pt modelId="{76326F8F-935F-46E2-AE76-7D4331D8D3D2}" type="pres">
      <dgm:prSet presAssocID="{0D4A243F-EAD6-4903-B22F-CC0033234BB6}" presName="tx2" presStyleLbl="revTx" presStyleIdx="1" presStyleCnt="33"/>
      <dgm:spPr/>
      <dgm:t>
        <a:bodyPr/>
        <a:lstStyle/>
        <a:p>
          <a:endParaRPr lang="es-CO"/>
        </a:p>
      </dgm:t>
    </dgm:pt>
    <dgm:pt modelId="{09B48F8F-81AA-4EBF-AF71-896AF19BCD26}" type="pres">
      <dgm:prSet presAssocID="{0D4A243F-EAD6-4903-B22F-CC0033234BB6}" presName="vert2" presStyleCnt="0"/>
      <dgm:spPr/>
    </dgm:pt>
    <dgm:pt modelId="{03024081-5786-436D-B20E-E7D2BB6013C6}" type="pres">
      <dgm:prSet presAssocID="{62F3491A-0F58-499A-BB44-3BBE835F8467}" presName="horz3" presStyleCnt="0"/>
      <dgm:spPr/>
    </dgm:pt>
    <dgm:pt modelId="{A5BE08BF-5729-4BE7-BB6C-133567FF4BEB}" type="pres">
      <dgm:prSet presAssocID="{62F3491A-0F58-499A-BB44-3BBE835F8467}" presName="horzSpace3" presStyleCnt="0"/>
      <dgm:spPr/>
    </dgm:pt>
    <dgm:pt modelId="{B81B0E7F-258B-41FA-A539-E7EB5354B4DC}" type="pres">
      <dgm:prSet presAssocID="{62F3491A-0F58-499A-BB44-3BBE835F8467}" presName="tx3" presStyleLbl="revTx" presStyleIdx="2" presStyleCnt="33"/>
      <dgm:spPr/>
      <dgm:t>
        <a:bodyPr/>
        <a:lstStyle/>
        <a:p>
          <a:endParaRPr lang="es-ES"/>
        </a:p>
      </dgm:t>
    </dgm:pt>
    <dgm:pt modelId="{EEA1B542-5C45-45DD-B68C-91A32AB4F060}" type="pres">
      <dgm:prSet presAssocID="{62F3491A-0F58-499A-BB44-3BBE835F8467}" presName="vert3" presStyleCnt="0"/>
      <dgm:spPr/>
    </dgm:pt>
    <dgm:pt modelId="{E0D04A66-6682-43B5-9B97-C44E6F64911F}" type="pres">
      <dgm:prSet presAssocID="{31F1D5C1-9A18-4482-8F6E-ECFD00DE341E}" presName="thinLine3" presStyleLbl="callout" presStyleIdx="0" presStyleCnt="28"/>
      <dgm:spPr/>
    </dgm:pt>
    <dgm:pt modelId="{48672D9C-A669-4791-BF2D-6E3F82AC6FE9}" type="pres">
      <dgm:prSet presAssocID="{B2853A28-2C7A-44FA-898C-7A770DF5DFD9}" presName="horz3" presStyleCnt="0"/>
      <dgm:spPr/>
    </dgm:pt>
    <dgm:pt modelId="{2EC70B5E-E29E-47C7-B1AF-D9F91332E313}" type="pres">
      <dgm:prSet presAssocID="{B2853A28-2C7A-44FA-898C-7A770DF5DFD9}" presName="horzSpace3" presStyleCnt="0"/>
      <dgm:spPr/>
    </dgm:pt>
    <dgm:pt modelId="{FA232195-A5DC-44F8-A9FF-9840104F1404}" type="pres">
      <dgm:prSet presAssocID="{B2853A28-2C7A-44FA-898C-7A770DF5DFD9}" presName="tx3" presStyleLbl="revTx" presStyleIdx="3" presStyleCnt="33"/>
      <dgm:spPr/>
      <dgm:t>
        <a:bodyPr/>
        <a:lstStyle/>
        <a:p>
          <a:endParaRPr lang="es-CO"/>
        </a:p>
      </dgm:t>
    </dgm:pt>
    <dgm:pt modelId="{83B74F0B-711D-47E4-BB03-481AE59B0EB2}" type="pres">
      <dgm:prSet presAssocID="{B2853A28-2C7A-44FA-898C-7A770DF5DFD9}" presName="vert3" presStyleCnt="0"/>
      <dgm:spPr/>
    </dgm:pt>
    <dgm:pt modelId="{7BF6DA46-5554-42AF-957B-24D360D81D61}" type="pres">
      <dgm:prSet presAssocID="{58963046-CF52-4B11-8F19-38FE52207EC3}" presName="thinLine3" presStyleLbl="callout" presStyleIdx="1" presStyleCnt="28"/>
      <dgm:spPr/>
    </dgm:pt>
    <dgm:pt modelId="{A195090C-C981-479A-9540-FA655F0E03B4}" type="pres">
      <dgm:prSet presAssocID="{9312EC14-80E7-4F88-9BB4-2B85FB333D27}" presName="horz3" presStyleCnt="0"/>
      <dgm:spPr/>
    </dgm:pt>
    <dgm:pt modelId="{0DF1FB5D-D8BA-488A-9D25-4CD5600F58AC}" type="pres">
      <dgm:prSet presAssocID="{9312EC14-80E7-4F88-9BB4-2B85FB333D27}" presName="horzSpace3" presStyleCnt="0"/>
      <dgm:spPr/>
    </dgm:pt>
    <dgm:pt modelId="{3004F5A6-6385-459D-90F4-942819E3D1FB}" type="pres">
      <dgm:prSet presAssocID="{9312EC14-80E7-4F88-9BB4-2B85FB333D27}" presName="tx3" presStyleLbl="revTx" presStyleIdx="4" presStyleCnt="33"/>
      <dgm:spPr/>
      <dgm:t>
        <a:bodyPr/>
        <a:lstStyle/>
        <a:p>
          <a:endParaRPr lang="es-ES"/>
        </a:p>
      </dgm:t>
    </dgm:pt>
    <dgm:pt modelId="{67B2DAE2-B775-488E-B141-9B3AEDAADC69}" type="pres">
      <dgm:prSet presAssocID="{9312EC14-80E7-4F88-9BB4-2B85FB333D27}" presName="vert3" presStyleCnt="0"/>
      <dgm:spPr/>
    </dgm:pt>
    <dgm:pt modelId="{A17C572F-EBBD-4B75-B457-32BD92C46C4C}" type="pres">
      <dgm:prSet presAssocID="{8193FA00-314D-4715-8AFA-9513577EE2EA}" presName="thinLine3" presStyleLbl="callout" presStyleIdx="2" presStyleCnt="28"/>
      <dgm:spPr/>
    </dgm:pt>
    <dgm:pt modelId="{FCEC9BFD-8E2E-46E0-A231-72FDF6382D0D}" type="pres">
      <dgm:prSet presAssocID="{E78E3B50-5B16-479C-BFD6-133480E92336}" presName="horz3" presStyleCnt="0"/>
      <dgm:spPr/>
    </dgm:pt>
    <dgm:pt modelId="{8C07D9F2-D72B-4C77-9DB0-40157E084374}" type="pres">
      <dgm:prSet presAssocID="{E78E3B50-5B16-479C-BFD6-133480E92336}" presName="horzSpace3" presStyleCnt="0"/>
      <dgm:spPr/>
    </dgm:pt>
    <dgm:pt modelId="{BE6CC8F7-705E-4ECD-9195-8CCA55422934}" type="pres">
      <dgm:prSet presAssocID="{E78E3B50-5B16-479C-BFD6-133480E92336}" presName="tx3" presStyleLbl="revTx" presStyleIdx="5" presStyleCnt="33" custScaleY="270087"/>
      <dgm:spPr/>
      <dgm:t>
        <a:bodyPr/>
        <a:lstStyle/>
        <a:p>
          <a:endParaRPr lang="es-CO"/>
        </a:p>
      </dgm:t>
    </dgm:pt>
    <dgm:pt modelId="{DB23E066-C872-4731-B766-C90F0405A29A}" type="pres">
      <dgm:prSet presAssocID="{E78E3B50-5B16-479C-BFD6-133480E92336}" presName="vert3" presStyleCnt="0"/>
      <dgm:spPr/>
    </dgm:pt>
    <dgm:pt modelId="{85129BB9-BD91-4889-BA43-30415557060D}" type="pres">
      <dgm:prSet presAssocID="{E70C939E-8D83-4914-ACF9-381904CDA9C4}" presName="thinLine3" presStyleLbl="callout" presStyleIdx="3" presStyleCnt="28"/>
      <dgm:spPr/>
    </dgm:pt>
    <dgm:pt modelId="{8C27782B-6080-4D8D-B12B-5DE1B4A2AEAC}" type="pres">
      <dgm:prSet presAssocID="{684D608C-D9D4-40ED-A273-F37C63075E11}" presName="horz3" presStyleCnt="0"/>
      <dgm:spPr/>
    </dgm:pt>
    <dgm:pt modelId="{C51BCFF0-B585-44AE-AC4D-CD7169378E43}" type="pres">
      <dgm:prSet presAssocID="{684D608C-D9D4-40ED-A273-F37C63075E11}" presName="horzSpace3" presStyleCnt="0"/>
      <dgm:spPr/>
    </dgm:pt>
    <dgm:pt modelId="{F442D8D3-19F4-4946-A4CC-E37175EF92B2}" type="pres">
      <dgm:prSet presAssocID="{684D608C-D9D4-40ED-A273-F37C63075E11}" presName="tx3" presStyleLbl="revTx" presStyleIdx="6" presStyleCnt="33"/>
      <dgm:spPr/>
      <dgm:t>
        <a:bodyPr/>
        <a:lstStyle/>
        <a:p>
          <a:endParaRPr lang="es-ES"/>
        </a:p>
      </dgm:t>
    </dgm:pt>
    <dgm:pt modelId="{43435A09-5C51-4F1E-9242-AE9BA787CFA9}" type="pres">
      <dgm:prSet presAssocID="{684D608C-D9D4-40ED-A273-F37C63075E11}" presName="vert3" presStyleCnt="0"/>
      <dgm:spPr/>
    </dgm:pt>
    <dgm:pt modelId="{5F944F3C-5F89-408C-A756-8D37A8739ED5}" type="pres">
      <dgm:prSet presAssocID="{8E08A224-18FE-4EA0-AF48-C5543F2F72CA}" presName="thinLine3" presStyleLbl="callout" presStyleIdx="4" presStyleCnt="28"/>
      <dgm:spPr/>
    </dgm:pt>
    <dgm:pt modelId="{376831E2-A160-402B-9AE3-4BB049CA54D9}" type="pres">
      <dgm:prSet presAssocID="{F751F9C5-FD81-45D1-A50D-8351CF252C1B}" presName="horz3" presStyleCnt="0"/>
      <dgm:spPr/>
    </dgm:pt>
    <dgm:pt modelId="{9EE53EF1-DC90-42BE-BE69-90EC088D8447}" type="pres">
      <dgm:prSet presAssocID="{F751F9C5-FD81-45D1-A50D-8351CF252C1B}" presName="horzSpace3" presStyleCnt="0"/>
      <dgm:spPr/>
    </dgm:pt>
    <dgm:pt modelId="{9715A8F1-0CF8-4A24-8EA7-E5CC8939AE29}" type="pres">
      <dgm:prSet presAssocID="{F751F9C5-FD81-45D1-A50D-8351CF252C1B}" presName="tx3" presStyleLbl="revTx" presStyleIdx="7" presStyleCnt="33"/>
      <dgm:spPr/>
      <dgm:t>
        <a:bodyPr/>
        <a:lstStyle/>
        <a:p>
          <a:endParaRPr lang="es-CO"/>
        </a:p>
      </dgm:t>
    </dgm:pt>
    <dgm:pt modelId="{224FB665-9282-4EC1-8D60-A0CC64163B63}" type="pres">
      <dgm:prSet presAssocID="{F751F9C5-FD81-45D1-A50D-8351CF252C1B}" presName="vert3" presStyleCnt="0"/>
      <dgm:spPr/>
    </dgm:pt>
    <dgm:pt modelId="{BABFF0E1-2382-4FDD-9250-BD186B93CEB6}" type="pres">
      <dgm:prSet presAssocID="{B777853D-17C1-4CE7-ABC5-DDB64C5CF48C}" presName="thinLine3" presStyleLbl="callout" presStyleIdx="5" presStyleCnt="28"/>
      <dgm:spPr/>
    </dgm:pt>
    <dgm:pt modelId="{BD503BD5-7FDF-4594-A30C-875DB1C7C923}" type="pres">
      <dgm:prSet presAssocID="{3656BEF8-E2DE-4EDC-90E9-A767D32E5014}" presName="horz3" presStyleCnt="0"/>
      <dgm:spPr/>
    </dgm:pt>
    <dgm:pt modelId="{8B9DF55A-5F40-46FD-BB33-E825BFD57860}" type="pres">
      <dgm:prSet presAssocID="{3656BEF8-E2DE-4EDC-90E9-A767D32E5014}" presName="horzSpace3" presStyleCnt="0"/>
      <dgm:spPr/>
    </dgm:pt>
    <dgm:pt modelId="{079F87B7-90B3-4889-A514-25F502AEBF83}" type="pres">
      <dgm:prSet presAssocID="{3656BEF8-E2DE-4EDC-90E9-A767D32E5014}" presName="tx3" presStyleLbl="revTx" presStyleIdx="8" presStyleCnt="33"/>
      <dgm:spPr/>
      <dgm:t>
        <a:bodyPr/>
        <a:lstStyle/>
        <a:p>
          <a:endParaRPr lang="es-ES"/>
        </a:p>
      </dgm:t>
    </dgm:pt>
    <dgm:pt modelId="{4534321F-B673-43FD-A675-09B472844CC4}" type="pres">
      <dgm:prSet presAssocID="{3656BEF8-E2DE-4EDC-90E9-A767D32E5014}" presName="vert3" presStyleCnt="0"/>
      <dgm:spPr/>
    </dgm:pt>
    <dgm:pt modelId="{F9485B8D-50CE-4537-8F26-9713536D4CAB}" type="pres">
      <dgm:prSet presAssocID="{129928DF-3C24-4B27-AC32-5586365F0D8B}" presName="thinLine3" presStyleLbl="callout" presStyleIdx="6" presStyleCnt="28"/>
      <dgm:spPr/>
    </dgm:pt>
    <dgm:pt modelId="{DFBA0EE1-7EE7-4777-B234-8C84893B2248}" type="pres">
      <dgm:prSet presAssocID="{92F71B5E-0385-4B48-8C21-0AE14DD64BF1}" presName="horz3" presStyleCnt="0"/>
      <dgm:spPr/>
    </dgm:pt>
    <dgm:pt modelId="{F34C4E30-DD92-4F62-9245-EA8499CB2A59}" type="pres">
      <dgm:prSet presAssocID="{92F71B5E-0385-4B48-8C21-0AE14DD64BF1}" presName="horzSpace3" presStyleCnt="0"/>
      <dgm:spPr/>
    </dgm:pt>
    <dgm:pt modelId="{F32BC6FC-CF57-4FEC-9440-5AA23D800522}" type="pres">
      <dgm:prSet presAssocID="{92F71B5E-0385-4B48-8C21-0AE14DD64BF1}" presName="tx3" presStyleLbl="revTx" presStyleIdx="9" presStyleCnt="33"/>
      <dgm:spPr/>
      <dgm:t>
        <a:bodyPr/>
        <a:lstStyle/>
        <a:p>
          <a:endParaRPr lang="es-ES"/>
        </a:p>
      </dgm:t>
    </dgm:pt>
    <dgm:pt modelId="{16894A09-BBC6-44CF-81B2-32217631B462}" type="pres">
      <dgm:prSet presAssocID="{92F71B5E-0385-4B48-8C21-0AE14DD64BF1}" presName="vert3" presStyleCnt="0"/>
      <dgm:spPr/>
    </dgm:pt>
    <dgm:pt modelId="{977E95CF-A70F-47EE-B362-A741798DC39B}" type="pres">
      <dgm:prSet presAssocID="{0D4A243F-EAD6-4903-B22F-CC0033234BB6}" presName="thinLine2b" presStyleLbl="callout" presStyleIdx="7" presStyleCnt="28"/>
      <dgm:spPr/>
    </dgm:pt>
    <dgm:pt modelId="{0B24ED13-991D-4F00-B2E4-B04FBB7E199E}" type="pres">
      <dgm:prSet presAssocID="{0D4A243F-EAD6-4903-B22F-CC0033234BB6}" presName="vertSpace2b" presStyleCnt="0"/>
      <dgm:spPr/>
    </dgm:pt>
    <dgm:pt modelId="{1C65F046-A5C7-4100-94AA-BD130A8999EC}" type="pres">
      <dgm:prSet presAssocID="{CCB98DDE-EAB8-4010-9596-9FF28B62EB1C}" presName="horz2" presStyleCnt="0"/>
      <dgm:spPr/>
    </dgm:pt>
    <dgm:pt modelId="{99B5C352-88A8-4C90-9916-0BD2BA0F5850}" type="pres">
      <dgm:prSet presAssocID="{CCB98DDE-EAB8-4010-9596-9FF28B62EB1C}" presName="horzSpace2" presStyleCnt="0"/>
      <dgm:spPr/>
    </dgm:pt>
    <dgm:pt modelId="{D003CA80-7E8B-4669-8DE7-55DCAB2205B9}" type="pres">
      <dgm:prSet presAssocID="{CCB98DDE-EAB8-4010-9596-9FF28B62EB1C}" presName="tx2" presStyleLbl="revTx" presStyleIdx="10" presStyleCnt="33"/>
      <dgm:spPr/>
      <dgm:t>
        <a:bodyPr/>
        <a:lstStyle/>
        <a:p>
          <a:endParaRPr lang="es-CO"/>
        </a:p>
      </dgm:t>
    </dgm:pt>
    <dgm:pt modelId="{21B81AEC-29A4-44D0-97FE-714A8EDE3DAA}" type="pres">
      <dgm:prSet presAssocID="{CCB98DDE-EAB8-4010-9596-9FF28B62EB1C}" presName="vert2" presStyleCnt="0"/>
      <dgm:spPr/>
    </dgm:pt>
    <dgm:pt modelId="{B77918BF-FAFF-49B8-B604-7056DC6E6E43}" type="pres">
      <dgm:prSet presAssocID="{C7E25989-AF02-478A-A706-85DCAFFCFEE8}" presName="horz3" presStyleCnt="0"/>
      <dgm:spPr/>
    </dgm:pt>
    <dgm:pt modelId="{AD7A7566-F8FC-4ED3-BD15-A59E5EC7AF52}" type="pres">
      <dgm:prSet presAssocID="{C7E25989-AF02-478A-A706-85DCAFFCFEE8}" presName="horzSpace3" presStyleCnt="0"/>
      <dgm:spPr/>
    </dgm:pt>
    <dgm:pt modelId="{E9B840E5-1800-4333-8802-3592AA08D15D}" type="pres">
      <dgm:prSet presAssocID="{C7E25989-AF02-478A-A706-85DCAFFCFEE8}" presName="tx3" presStyleLbl="revTx" presStyleIdx="11" presStyleCnt="33"/>
      <dgm:spPr/>
      <dgm:t>
        <a:bodyPr/>
        <a:lstStyle/>
        <a:p>
          <a:endParaRPr lang="es-CO"/>
        </a:p>
      </dgm:t>
    </dgm:pt>
    <dgm:pt modelId="{B238BE9B-0B85-4188-89E4-34F15BADAA32}" type="pres">
      <dgm:prSet presAssocID="{C7E25989-AF02-478A-A706-85DCAFFCFEE8}" presName="vert3" presStyleCnt="0"/>
      <dgm:spPr/>
    </dgm:pt>
    <dgm:pt modelId="{A694F17D-932E-497A-AFAA-300BE0EC9E34}" type="pres">
      <dgm:prSet presAssocID="{ACAC728C-C5D9-4820-885B-1CDC1500120F}" presName="thinLine3" presStyleLbl="callout" presStyleIdx="8" presStyleCnt="28"/>
      <dgm:spPr/>
    </dgm:pt>
    <dgm:pt modelId="{8BDC3AFC-C0E3-46C5-A8EF-FC23357E5327}" type="pres">
      <dgm:prSet presAssocID="{941DC78F-AA64-4196-8E25-D2DF26D57BB0}" presName="horz3" presStyleCnt="0"/>
      <dgm:spPr/>
    </dgm:pt>
    <dgm:pt modelId="{E94CBF8C-6E93-4FD7-824C-7370D19632CB}" type="pres">
      <dgm:prSet presAssocID="{941DC78F-AA64-4196-8E25-D2DF26D57BB0}" presName="horzSpace3" presStyleCnt="0"/>
      <dgm:spPr/>
    </dgm:pt>
    <dgm:pt modelId="{D7362FF9-C00E-4D7E-A86C-6A2AFE803544}" type="pres">
      <dgm:prSet presAssocID="{941DC78F-AA64-4196-8E25-D2DF26D57BB0}" presName="tx3" presStyleLbl="revTx" presStyleIdx="12" presStyleCnt="33"/>
      <dgm:spPr/>
      <dgm:t>
        <a:bodyPr/>
        <a:lstStyle/>
        <a:p>
          <a:endParaRPr lang="es-CO"/>
        </a:p>
      </dgm:t>
    </dgm:pt>
    <dgm:pt modelId="{034C61AC-6164-4CDD-8114-00A0610181BA}" type="pres">
      <dgm:prSet presAssocID="{941DC78F-AA64-4196-8E25-D2DF26D57BB0}" presName="vert3" presStyleCnt="0"/>
      <dgm:spPr/>
    </dgm:pt>
    <dgm:pt modelId="{1D5BED71-B232-4A79-8BC5-A2C1F3205410}" type="pres">
      <dgm:prSet presAssocID="{1951BDF4-A3BD-4832-B2F8-8C4D52C7CDD8}" presName="thinLine3" presStyleLbl="callout" presStyleIdx="9" presStyleCnt="28"/>
      <dgm:spPr/>
    </dgm:pt>
    <dgm:pt modelId="{C6CE2175-8168-46AC-99E6-324DC5EE43BA}" type="pres">
      <dgm:prSet presAssocID="{2BCAB099-DAEB-4696-A42B-82B47032057D}" presName="horz3" presStyleCnt="0"/>
      <dgm:spPr/>
    </dgm:pt>
    <dgm:pt modelId="{DB877AE4-FEA6-4E84-9B05-B91A8849C284}" type="pres">
      <dgm:prSet presAssocID="{2BCAB099-DAEB-4696-A42B-82B47032057D}" presName="horzSpace3" presStyleCnt="0"/>
      <dgm:spPr/>
    </dgm:pt>
    <dgm:pt modelId="{74C024AB-9F1B-45F3-83F7-6D7F6C437621}" type="pres">
      <dgm:prSet presAssocID="{2BCAB099-DAEB-4696-A42B-82B47032057D}" presName="tx3" presStyleLbl="revTx" presStyleIdx="13" presStyleCnt="33"/>
      <dgm:spPr/>
      <dgm:t>
        <a:bodyPr/>
        <a:lstStyle/>
        <a:p>
          <a:endParaRPr lang="es-CO"/>
        </a:p>
      </dgm:t>
    </dgm:pt>
    <dgm:pt modelId="{8EDDE394-5D04-4352-823D-047DD0B22956}" type="pres">
      <dgm:prSet presAssocID="{2BCAB099-DAEB-4696-A42B-82B47032057D}" presName="vert3" presStyleCnt="0"/>
      <dgm:spPr/>
    </dgm:pt>
    <dgm:pt modelId="{079CA383-525C-458C-99C0-03E035F3B5A0}" type="pres">
      <dgm:prSet presAssocID="{362FDE2C-62EC-458F-BC96-ACCBDACF7511}" presName="thinLine3" presStyleLbl="callout" presStyleIdx="10" presStyleCnt="28"/>
      <dgm:spPr/>
    </dgm:pt>
    <dgm:pt modelId="{1991E13F-528D-4222-809D-A7F7C53617F9}" type="pres">
      <dgm:prSet presAssocID="{581A812E-66A2-45CA-872C-052E39B22F86}" presName="horz3" presStyleCnt="0"/>
      <dgm:spPr/>
    </dgm:pt>
    <dgm:pt modelId="{E0E7AE02-7383-4AC2-BC1C-75694D87BAAF}" type="pres">
      <dgm:prSet presAssocID="{581A812E-66A2-45CA-872C-052E39B22F86}" presName="horzSpace3" presStyleCnt="0"/>
      <dgm:spPr/>
    </dgm:pt>
    <dgm:pt modelId="{30373B52-B106-412C-85B9-1FBBD6C886A1}" type="pres">
      <dgm:prSet presAssocID="{581A812E-66A2-45CA-872C-052E39B22F86}" presName="tx3" presStyleLbl="revTx" presStyleIdx="14" presStyleCnt="33"/>
      <dgm:spPr/>
      <dgm:t>
        <a:bodyPr/>
        <a:lstStyle/>
        <a:p>
          <a:endParaRPr lang="es-ES"/>
        </a:p>
      </dgm:t>
    </dgm:pt>
    <dgm:pt modelId="{7F0044F0-CED8-40FE-8BC0-2CE25DAB9FDC}" type="pres">
      <dgm:prSet presAssocID="{581A812E-66A2-45CA-872C-052E39B22F86}" presName="vert3" presStyleCnt="0"/>
      <dgm:spPr/>
    </dgm:pt>
    <dgm:pt modelId="{239CFFAD-6BB3-4B75-9F3F-682CCA3E391D}" type="pres">
      <dgm:prSet presAssocID="{5B0E9974-D660-4256-A424-EEF1BD877AFD}" presName="thinLine3" presStyleLbl="callout" presStyleIdx="11" presStyleCnt="28"/>
      <dgm:spPr/>
    </dgm:pt>
    <dgm:pt modelId="{2936ECD5-19D4-48F6-8966-17549A49C1F5}" type="pres">
      <dgm:prSet presAssocID="{E867E999-4B84-4CAD-8BA2-5C914D4844B1}" presName="horz3" presStyleCnt="0"/>
      <dgm:spPr/>
    </dgm:pt>
    <dgm:pt modelId="{6ECA6BE5-F63E-44D0-A671-14651BB993F4}" type="pres">
      <dgm:prSet presAssocID="{E867E999-4B84-4CAD-8BA2-5C914D4844B1}" presName="horzSpace3" presStyleCnt="0"/>
      <dgm:spPr/>
    </dgm:pt>
    <dgm:pt modelId="{FCD87117-444D-4ECE-BCCF-28815F95F34E}" type="pres">
      <dgm:prSet presAssocID="{E867E999-4B84-4CAD-8BA2-5C914D4844B1}" presName="tx3" presStyleLbl="revTx" presStyleIdx="15" presStyleCnt="33"/>
      <dgm:spPr/>
      <dgm:t>
        <a:bodyPr/>
        <a:lstStyle/>
        <a:p>
          <a:endParaRPr lang="es-CO"/>
        </a:p>
      </dgm:t>
    </dgm:pt>
    <dgm:pt modelId="{6DC7F210-E85F-4E3E-A8CE-DE6BF2B11D44}" type="pres">
      <dgm:prSet presAssocID="{E867E999-4B84-4CAD-8BA2-5C914D4844B1}" presName="vert3" presStyleCnt="0"/>
      <dgm:spPr/>
    </dgm:pt>
    <dgm:pt modelId="{DFB1D7A3-C9F9-4C25-8350-5FAB7F13BFCF}" type="pres">
      <dgm:prSet presAssocID="{4EFCE52C-2E93-4471-A6F9-F79FD083B2EA}" presName="thinLine3" presStyleLbl="callout" presStyleIdx="12" presStyleCnt="28"/>
      <dgm:spPr/>
    </dgm:pt>
    <dgm:pt modelId="{A095BF68-54EF-4357-8696-A31EB8A0CC16}" type="pres">
      <dgm:prSet presAssocID="{9631DE33-1CCF-446A-ADE0-B74E537CC3C4}" presName="horz3" presStyleCnt="0"/>
      <dgm:spPr/>
    </dgm:pt>
    <dgm:pt modelId="{B598F539-4C64-4BFB-B1EB-2A160A269ACD}" type="pres">
      <dgm:prSet presAssocID="{9631DE33-1CCF-446A-ADE0-B74E537CC3C4}" presName="horzSpace3" presStyleCnt="0"/>
      <dgm:spPr/>
    </dgm:pt>
    <dgm:pt modelId="{33E56E5F-96F4-40A5-A0CF-6069DBF0DBF7}" type="pres">
      <dgm:prSet presAssocID="{9631DE33-1CCF-446A-ADE0-B74E537CC3C4}" presName="tx3" presStyleLbl="revTx" presStyleIdx="16" presStyleCnt="33"/>
      <dgm:spPr/>
      <dgm:t>
        <a:bodyPr/>
        <a:lstStyle/>
        <a:p>
          <a:endParaRPr lang="es-CO"/>
        </a:p>
      </dgm:t>
    </dgm:pt>
    <dgm:pt modelId="{1ADA353A-9B54-4CE6-87A1-E1C418325D98}" type="pres">
      <dgm:prSet presAssocID="{9631DE33-1CCF-446A-ADE0-B74E537CC3C4}" presName="vert3" presStyleCnt="0"/>
      <dgm:spPr/>
    </dgm:pt>
    <dgm:pt modelId="{E8793CFD-B990-4573-A272-2009B5471598}" type="pres">
      <dgm:prSet presAssocID="{BA46436D-4367-4AA4-8E69-40C157362619}" presName="thinLine3" presStyleLbl="callout" presStyleIdx="13" presStyleCnt="28"/>
      <dgm:spPr/>
    </dgm:pt>
    <dgm:pt modelId="{3F9240E0-E11E-4C6D-BF05-DB37BE41999B}" type="pres">
      <dgm:prSet presAssocID="{202DB694-9833-49E8-8990-D1F172DA0C77}" presName="horz3" presStyleCnt="0"/>
      <dgm:spPr/>
    </dgm:pt>
    <dgm:pt modelId="{E681D566-C79F-4EF0-AECB-9A9EFC753E92}" type="pres">
      <dgm:prSet presAssocID="{202DB694-9833-49E8-8990-D1F172DA0C77}" presName="horzSpace3" presStyleCnt="0"/>
      <dgm:spPr/>
    </dgm:pt>
    <dgm:pt modelId="{F411089E-2E46-4D47-A636-DAC8A07FB814}" type="pres">
      <dgm:prSet presAssocID="{202DB694-9833-49E8-8990-D1F172DA0C77}" presName="tx3" presStyleLbl="revTx" presStyleIdx="17" presStyleCnt="33"/>
      <dgm:spPr/>
      <dgm:t>
        <a:bodyPr/>
        <a:lstStyle/>
        <a:p>
          <a:endParaRPr lang="es-ES"/>
        </a:p>
      </dgm:t>
    </dgm:pt>
    <dgm:pt modelId="{138FEED8-D8D9-455F-9ED7-7370593D7C68}" type="pres">
      <dgm:prSet presAssocID="{202DB694-9833-49E8-8990-D1F172DA0C77}" presName="vert3" presStyleCnt="0"/>
      <dgm:spPr/>
    </dgm:pt>
    <dgm:pt modelId="{0729DB0F-F200-4BB7-8357-41C3D22330E2}" type="pres">
      <dgm:prSet presAssocID="{CCB98DDE-EAB8-4010-9596-9FF28B62EB1C}" presName="thinLine2b" presStyleLbl="callout" presStyleIdx="14" presStyleCnt="28"/>
      <dgm:spPr/>
    </dgm:pt>
    <dgm:pt modelId="{5AFD579D-057E-41E0-B180-AECD14D48187}" type="pres">
      <dgm:prSet presAssocID="{CCB98DDE-EAB8-4010-9596-9FF28B62EB1C}" presName="vertSpace2b" presStyleCnt="0"/>
      <dgm:spPr/>
    </dgm:pt>
    <dgm:pt modelId="{3F0A135A-BDD7-4983-B191-C6C6F2B7C6BD}" type="pres">
      <dgm:prSet presAssocID="{AD944974-2322-4A36-A7B2-E278A6D3824E}" presName="horz2" presStyleCnt="0"/>
      <dgm:spPr/>
    </dgm:pt>
    <dgm:pt modelId="{DC4F5F20-A4D5-4AA5-80CF-6E7AF829C552}" type="pres">
      <dgm:prSet presAssocID="{AD944974-2322-4A36-A7B2-E278A6D3824E}" presName="horzSpace2" presStyleCnt="0"/>
      <dgm:spPr/>
    </dgm:pt>
    <dgm:pt modelId="{38C0E4D5-7649-491F-A9A2-D3F4E91C3973}" type="pres">
      <dgm:prSet presAssocID="{AD944974-2322-4A36-A7B2-E278A6D3824E}" presName="tx2" presStyleLbl="revTx" presStyleIdx="18" presStyleCnt="33"/>
      <dgm:spPr/>
      <dgm:t>
        <a:bodyPr/>
        <a:lstStyle/>
        <a:p>
          <a:endParaRPr lang="es-CO"/>
        </a:p>
      </dgm:t>
    </dgm:pt>
    <dgm:pt modelId="{6A7972F2-C10C-4FB6-8550-821E53D41E14}" type="pres">
      <dgm:prSet presAssocID="{AD944974-2322-4A36-A7B2-E278A6D3824E}" presName="vert2" presStyleCnt="0"/>
      <dgm:spPr/>
    </dgm:pt>
    <dgm:pt modelId="{214715BC-42CF-4D46-BED4-EBB5FA6E542B}" type="pres">
      <dgm:prSet presAssocID="{D3B5DD9D-CCB2-4F18-A227-F589271FBCCB}" presName="horz3" presStyleCnt="0"/>
      <dgm:spPr/>
    </dgm:pt>
    <dgm:pt modelId="{D13619F3-0E4D-43D1-94E9-ABA329F5AABD}" type="pres">
      <dgm:prSet presAssocID="{D3B5DD9D-CCB2-4F18-A227-F589271FBCCB}" presName="horzSpace3" presStyleCnt="0"/>
      <dgm:spPr/>
    </dgm:pt>
    <dgm:pt modelId="{29618EBF-CCAD-4E15-BA34-94FA64C6A8A4}" type="pres">
      <dgm:prSet presAssocID="{D3B5DD9D-CCB2-4F18-A227-F589271FBCCB}" presName="tx3" presStyleLbl="revTx" presStyleIdx="19" presStyleCnt="33"/>
      <dgm:spPr/>
      <dgm:t>
        <a:bodyPr/>
        <a:lstStyle/>
        <a:p>
          <a:endParaRPr lang="es-ES"/>
        </a:p>
      </dgm:t>
    </dgm:pt>
    <dgm:pt modelId="{B3AA99F5-CEA4-411C-BC53-D72CE5A249C7}" type="pres">
      <dgm:prSet presAssocID="{D3B5DD9D-CCB2-4F18-A227-F589271FBCCB}" presName="vert3" presStyleCnt="0"/>
      <dgm:spPr/>
    </dgm:pt>
    <dgm:pt modelId="{500A2B82-8C7F-4FCA-8C97-F09C49B74C8A}" type="pres">
      <dgm:prSet presAssocID="{19BC462C-DADE-4F36-8039-1E0FB7BB359B}" presName="thinLine3" presStyleLbl="callout" presStyleIdx="15" presStyleCnt="28"/>
      <dgm:spPr/>
    </dgm:pt>
    <dgm:pt modelId="{548CDB3E-8765-4FC6-BF92-AC1D706AE183}" type="pres">
      <dgm:prSet presAssocID="{AE696C00-27D2-4823-A975-845D2871D7A4}" presName="horz3" presStyleCnt="0"/>
      <dgm:spPr/>
    </dgm:pt>
    <dgm:pt modelId="{C032F811-6A80-4C88-B30D-9716167CE81F}" type="pres">
      <dgm:prSet presAssocID="{AE696C00-27D2-4823-A975-845D2871D7A4}" presName="horzSpace3" presStyleCnt="0"/>
      <dgm:spPr/>
    </dgm:pt>
    <dgm:pt modelId="{80679C06-3479-49A7-BEBE-2BD891A20B68}" type="pres">
      <dgm:prSet presAssocID="{AE696C00-27D2-4823-A975-845D2871D7A4}" presName="tx3" presStyleLbl="revTx" presStyleIdx="20" presStyleCnt="33"/>
      <dgm:spPr/>
      <dgm:t>
        <a:bodyPr/>
        <a:lstStyle/>
        <a:p>
          <a:endParaRPr lang="es-ES"/>
        </a:p>
      </dgm:t>
    </dgm:pt>
    <dgm:pt modelId="{CB01EC43-0F40-4F45-87EA-697333EF7DB8}" type="pres">
      <dgm:prSet presAssocID="{AE696C00-27D2-4823-A975-845D2871D7A4}" presName="vert3" presStyleCnt="0"/>
      <dgm:spPr/>
    </dgm:pt>
    <dgm:pt modelId="{060877EC-95A2-4A73-89E2-672EB95F9168}" type="pres">
      <dgm:prSet presAssocID="{E82B6135-6B24-481B-B3D4-547DF11975B4}" presName="thinLine3" presStyleLbl="callout" presStyleIdx="16" presStyleCnt="28"/>
      <dgm:spPr/>
    </dgm:pt>
    <dgm:pt modelId="{F273E00C-48AF-4964-BFE9-225215B5DBC1}" type="pres">
      <dgm:prSet presAssocID="{963D9688-CD4E-432E-A7D5-866E3088E9D5}" presName="horz3" presStyleCnt="0"/>
      <dgm:spPr/>
    </dgm:pt>
    <dgm:pt modelId="{DC315148-AD4E-4EE4-8A0B-55ECF3B10B8F}" type="pres">
      <dgm:prSet presAssocID="{963D9688-CD4E-432E-A7D5-866E3088E9D5}" presName="horzSpace3" presStyleCnt="0"/>
      <dgm:spPr/>
    </dgm:pt>
    <dgm:pt modelId="{B5FA830F-832C-4AED-8880-4B3ACAAAAD8F}" type="pres">
      <dgm:prSet presAssocID="{963D9688-CD4E-432E-A7D5-866E3088E9D5}" presName="tx3" presStyleLbl="revTx" presStyleIdx="21" presStyleCnt="33"/>
      <dgm:spPr/>
      <dgm:t>
        <a:bodyPr/>
        <a:lstStyle/>
        <a:p>
          <a:endParaRPr lang="es-ES"/>
        </a:p>
      </dgm:t>
    </dgm:pt>
    <dgm:pt modelId="{778C54E2-2450-47E3-8749-510699D79131}" type="pres">
      <dgm:prSet presAssocID="{963D9688-CD4E-432E-A7D5-866E3088E9D5}" presName="vert3" presStyleCnt="0"/>
      <dgm:spPr/>
    </dgm:pt>
    <dgm:pt modelId="{B4A32593-8EEF-47B2-A72D-E2D4BBDA3A4A}" type="pres">
      <dgm:prSet presAssocID="{4AF5FF3F-5A4C-45DC-A2D9-1A2FC7867C04}" presName="thinLine3" presStyleLbl="callout" presStyleIdx="17" presStyleCnt="28"/>
      <dgm:spPr/>
    </dgm:pt>
    <dgm:pt modelId="{3EA25529-9492-4412-B26E-3358BB8A0B85}" type="pres">
      <dgm:prSet presAssocID="{3D1ACDD6-5BA0-4201-BDAD-40CB98871C0E}" presName="horz3" presStyleCnt="0"/>
      <dgm:spPr/>
    </dgm:pt>
    <dgm:pt modelId="{43FBCBC0-933F-4AA0-8CD9-9E16D579C69E}" type="pres">
      <dgm:prSet presAssocID="{3D1ACDD6-5BA0-4201-BDAD-40CB98871C0E}" presName="horzSpace3" presStyleCnt="0"/>
      <dgm:spPr/>
    </dgm:pt>
    <dgm:pt modelId="{F7A7A3F4-8425-4ACE-ADC3-103DA86E3E34}" type="pres">
      <dgm:prSet presAssocID="{3D1ACDD6-5BA0-4201-BDAD-40CB98871C0E}" presName="tx3" presStyleLbl="revTx" presStyleIdx="22" presStyleCnt="33"/>
      <dgm:spPr/>
      <dgm:t>
        <a:bodyPr/>
        <a:lstStyle/>
        <a:p>
          <a:endParaRPr lang="es-ES"/>
        </a:p>
      </dgm:t>
    </dgm:pt>
    <dgm:pt modelId="{744F10A6-87C2-46EE-A6A9-A1315450BF96}" type="pres">
      <dgm:prSet presAssocID="{3D1ACDD6-5BA0-4201-BDAD-40CB98871C0E}" presName="vert3" presStyleCnt="0"/>
      <dgm:spPr/>
    </dgm:pt>
    <dgm:pt modelId="{9831AE46-C59C-4012-AF9F-1A3020FA6515}" type="pres">
      <dgm:prSet presAssocID="{76C2742D-90E7-4EE7-AA95-AE8D43A9EC61}" presName="thinLine3" presStyleLbl="callout" presStyleIdx="18" presStyleCnt="28"/>
      <dgm:spPr/>
    </dgm:pt>
    <dgm:pt modelId="{CF12B2F9-1867-4F24-9064-8322E39E2B89}" type="pres">
      <dgm:prSet presAssocID="{2A20EC5C-4063-4D00-BE3E-36F68D071CE2}" presName="horz3" presStyleCnt="0"/>
      <dgm:spPr/>
    </dgm:pt>
    <dgm:pt modelId="{E2C662AC-B418-43EA-BD96-3DB99A9B71D2}" type="pres">
      <dgm:prSet presAssocID="{2A20EC5C-4063-4D00-BE3E-36F68D071CE2}" presName="horzSpace3" presStyleCnt="0"/>
      <dgm:spPr/>
    </dgm:pt>
    <dgm:pt modelId="{E27F992E-F414-4ABC-ABED-F69FC5AAA3BA}" type="pres">
      <dgm:prSet presAssocID="{2A20EC5C-4063-4D00-BE3E-36F68D071CE2}" presName="tx3" presStyleLbl="revTx" presStyleIdx="23" presStyleCnt="33"/>
      <dgm:spPr/>
      <dgm:t>
        <a:bodyPr/>
        <a:lstStyle/>
        <a:p>
          <a:endParaRPr lang="es-ES"/>
        </a:p>
      </dgm:t>
    </dgm:pt>
    <dgm:pt modelId="{5B007F94-6E5D-49BF-95F4-50EDC8B3EA9C}" type="pres">
      <dgm:prSet presAssocID="{2A20EC5C-4063-4D00-BE3E-36F68D071CE2}" presName="vert3" presStyleCnt="0"/>
      <dgm:spPr/>
    </dgm:pt>
    <dgm:pt modelId="{1771F86B-1FB4-48EE-AE0D-D74D51780581}" type="pres">
      <dgm:prSet presAssocID="{88066A39-D3A1-430A-829D-F86649EBE05E}" presName="thinLine3" presStyleLbl="callout" presStyleIdx="19" presStyleCnt="28"/>
      <dgm:spPr/>
    </dgm:pt>
    <dgm:pt modelId="{9F2F87FC-1CF0-4DC3-9C88-FFD136AE7B89}" type="pres">
      <dgm:prSet presAssocID="{593BB05A-7325-40C8-B35E-F74F90693B84}" presName="horz3" presStyleCnt="0"/>
      <dgm:spPr/>
    </dgm:pt>
    <dgm:pt modelId="{1FEBAB02-53F2-42F1-96B4-4EEBEDAC6311}" type="pres">
      <dgm:prSet presAssocID="{593BB05A-7325-40C8-B35E-F74F90693B84}" presName="horzSpace3" presStyleCnt="0"/>
      <dgm:spPr/>
    </dgm:pt>
    <dgm:pt modelId="{3D032205-5CF0-4B53-AD1B-0924FBECE8D2}" type="pres">
      <dgm:prSet presAssocID="{593BB05A-7325-40C8-B35E-F74F90693B84}" presName="tx3" presStyleLbl="revTx" presStyleIdx="24" presStyleCnt="33"/>
      <dgm:spPr/>
      <dgm:t>
        <a:bodyPr/>
        <a:lstStyle/>
        <a:p>
          <a:endParaRPr lang="es-ES"/>
        </a:p>
      </dgm:t>
    </dgm:pt>
    <dgm:pt modelId="{E37DE83F-F153-40EC-9EEE-498C993AFA00}" type="pres">
      <dgm:prSet presAssocID="{593BB05A-7325-40C8-B35E-F74F90693B84}" presName="vert3" presStyleCnt="0"/>
      <dgm:spPr/>
    </dgm:pt>
    <dgm:pt modelId="{B5618485-CA44-4148-BEDB-46E17736D8E0}" type="pres">
      <dgm:prSet presAssocID="{DFB2C24D-B525-465E-8FC2-46E10D7BECCA}" presName="thinLine3" presStyleLbl="callout" presStyleIdx="20" presStyleCnt="28"/>
      <dgm:spPr/>
    </dgm:pt>
    <dgm:pt modelId="{46987962-D4C9-4DB1-B024-0445E9B64EB2}" type="pres">
      <dgm:prSet presAssocID="{07DF0699-5BBD-4A9B-A561-530037EE819F}" presName="horz3" presStyleCnt="0"/>
      <dgm:spPr/>
    </dgm:pt>
    <dgm:pt modelId="{4CAE66E8-9C81-4047-A14D-146FA1B83D2A}" type="pres">
      <dgm:prSet presAssocID="{07DF0699-5BBD-4A9B-A561-530037EE819F}" presName="horzSpace3" presStyleCnt="0"/>
      <dgm:spPr/>
    </dgm:pt>
    <dgm:pt modelId="{5AD25FF9-40AF-457A-81D5-B0B59386E8D5}" type="pres">
      <dgm:prSet presAssocID="{07DF0699-5BBD-4A9B-A561-530037EE819F}" presName="tx3" presStyleLbl="revTx" presStyleIdx="25" presStyleCnt="33"/>
      <dgm:spPr/>
      <dgm:t>
        <a:bodyPr/>
        <a:lstStyle/>
        <a:p>
          <a:endParaRPr lang="es-ES"/>
        </a:p>
      </dgm:t>
    </dgm:pt>
    <dgm:pt modelId="{83639D0C-0432-4B8E-A39B-AD00864EB27A}" type="pres">
      <dgm:prSet presAssocID="{07DF0699-5BBD-4A9B-A561-530037EE819F}" presName="vert3" presStyleCnt="0"/>
      <dgm:spPr/>
    </dgm:pt>
    <dgm:pt modelId="{2DF2FB2F-0DCC-4BF5-87AA-E84EB9CB9DB6}" type="pres">
      <dgm:prSet presAssocID="{D49F3346-3192-4D6F-A4D4-5CC83206AF4F}" presName="thinLine3" presStyleLbl="callout" presStyleIdx="21" presStyleCnt="28"/>
      <dgm:spPr/>
    </dgm:pt>
    <dgm:pt modelId="{BEE7D616-2768-447D-A807-0C209E93CA2E}" type="pres">
      <dgm:prSet presAssocID="{BF199404-CA92-4035-93D2-EED105BF58E1}" presName="horz3" presStyleCnt="0"/>
      <dgm:spPr/>
    </dgm:pt>
    <dgm:pt modelId="{1B4EF74C-BB66-4CF5-B43C-4F3F6ED57E64}" type="pres">
      <dgm:prSet presAssocID="{BF199404-CA92-4035-93D2-EED105BF58E1}" presName="horzSpace3" presStyleCnt="0"/>
      <dgm:spPr/>
    </dgm:pt>
    <dgm:pt modelId="{69C405CB-7EF7-4C82-B539-0E1F95CF2030}" type="pres">
      <dgm:prSet presAssocID="{BF199404-CA92-4035-93D2-EED105BF58E1}" presName="tx3" presStyleLbl="revTx" presStyleIdx="26" presStyleCnt="33"/>
      <dgm:spPr/>
      <dgm:t>
        <a:bodyPr/>
        <a:lstStyle/>
        <a:p>
          <a:endParaRPr lang="es-ES"/>
        </a:p>
      </dgm:t>
    </dgm:pt>
    <dgm:pt modelId="{B7F5E485-371C-4A93-9FE5-FE1E8BE9B2D6}" type="pres">
      <dgm:prSet presAssocID="{BF199404-CA92-4035-93D2-EED105BF58E1}" presName="vert3" presStyleCnt="0"/>
      <dgm:spPr/>
    </dgm:pt>
    <dgm:pt modelId="{C8D74A71-9C85-430D-801E-A074648BDF31}" type="pres">
      <dgm:prSet presAssocID="{AD944974-2322-4A36-A7B2-E278A6D3824E}" presName="thinLine2b" presStyleLbl="callout" presStyleIdx="22" presStyleCnt="28"/>
      <dgm:spPr/>
    </dgm:pt>
    <dgm:pt modelId="{9377434B-80FD-4A2E-AA73-18C91F991C75}" type="pres">
      <dgm:prSet presAssocID="{AD944974-2322-4A36-A7B2-E278A6D3824E}" presName="vertSpace2b" presStyleCnt="0"/>
      <dgm:spPr/>
    </dgm:pt>
    <dgm:pt modelId="{4F7C6611-8C85-4917-903C-6E0FBADD83D2}" type="pres">
      <dgm:prSet presAssocID="{DC36EE58-3FEB-4DD2-AE8F-BBD9437DFF96}" presName="horz2" presStyleCnt="0"/>
      <dgm:spPr/>
    </dgm:pt>
    <dgm:pt modelId="{EBF2F366-33FE-487C-A019-044D4ABFE1F7}" type="pres">
      <dgm:prSet presAssocID="{DC36EE58-3FEB-4DD2-AE8F-BBD9437DFF96}" presName="horzSpace2" presStyleCnt="0"/>
      <dgm:spPr/>
    </dgm:pt>
    <dgm:pt modelId="{80AF2172-071B-43E6-A94B-88D62B8ADBCA}" type="pres">
      <dgm:prSet presAssocID="{DC36EE58-3FEB-4DD2-AE8F-BBD9437DFF96}" presName="tx2" presStyleLbl="revTx" presStyleIdx="27" presStyleCnt="33"/>
      <dgm:spPr/>
      <dgm:t>
        <a:bodyPr/>
        <a:lstStyle/>
        <a:p>
          <a:endParaRPr lang="es-ES"/>
        </a:p>
      </dgm:t>
    </dgm:pt>
    <dgm:pt modelId="{BDAC9267-34D1-41E6-AAF3-E3A33ADD238B}" type="pres">
      <dgm:prSet presAssocID="{DC36EE58-3FEB-4DD2-AE8F-BBD9437DFF96}" presName="vert2" presStyleCnt="0"/>
      <dgm:spPr/>
    </dgm:pt>
    <dgm:pt modelId="{C6F39839-19E8-41ED-A55C-FCF7CA743AE1}" type="pres">
      <dgm:prSet presAssocID="{DADF2A0D-1E0D-48B1-9B61-EC3129A29974}" presName="horz3" presStyleCnt="0"/>
      <dgm:spPr/>
    </dgm:pt>
    <dgm:pt modelId="{BE634BBF-B330-45FB-B99C-12B4E3F3AB71}" type="pres">
      <dgm:prSet presAssocID="{DADF2A0D-1E0D-48B1-9B61-EC3129A29974}" presName="horzSpace3" presStyleCnt="0"/>
      <dgm:spPr/>
    </dgm:pt>
    <dgm:pt modelId="{F9E3B6AD-D66E-47BE-AF0A-540523513D83}" type="pres">
      <dgm:prSet presAssocID="{DADF2A0D-1E0D-48B1-9B61-EC3129A29974}" presName="tx3" presStyleLbl="revTx" presStyleIdx="28" presStyleCnt="33"/>
      <dgm:spPr/>
      <dgm:t>
        <a:bodyPr/>
        <a:lstStyle/>
        <a:p>
          <a:endParaRPr lang="es-ES"/>
        </a:p>
      </dgm:t>
    </dgm:pt>
    <dgm:pt modelId="{24F2A8DB-F0D6-4A82-9DE3-D8E65C7F000C}" type="pres">
      <dgm:prSet presAssocID="{DADF2A0D-1E0D-48B1-9B61-EC3129A29974}" presName="vert3" presStyleCnt="0"/>
      <dgm:spPr/>
    </dgm:pt>
    <dgm:pt modelId="{9DE4297A-0C1B-4B1A-9D4E-0D57FF0C4A02}" type="pres">
      <dgm:prSet presAssocID="{B077EB50-57A1-4108-91F2-228AE5A889F9}" presName="thinLine3" presStyleLbl="callout" presStyleIdx="23" presStyleCnt="28"/>
      <dgm:spPr/>
    </dgm:pt>
    <dgm:pt modelId="{7EA79A19-5027-4349-AB5C-85AA49ACADDF}" type="pres">
      <dgm:prSet presAssocID="{265281BE-EE22-41D4-87ED-AE4898A811FB}" presName="horz3" presStyleCnt="0"/>
      <dgm:spPr/>
    </dgm:pt>
    <dgm:pt modelId="{E0D7B078-314D-4F65-8FAF-4ACCA2AE2CC3}" type="pres">
      <dgm:prSet presAssocID="{265281BE-EE22-41D4-87ED-AE4898A811FB}" presName="horzSpace3" presStyleCnt="0"/>
      <dgm:spPr/>
    </dgm:pt>
    <dgm:pt modelId="{286DAB08-3377-4653-9343-B81CF572AA36}" type="pres">
      <dgm:prSet presAssocID="{265281BE-EE22-41D4-87ED-AE4898A811FB}" presName="tx3" presStyleLbl="revTx" presStyleIdx="29" presStyleCnt="33"/>
      <dgm:spPr/>
      <dgm:t>
        <a:bodyPr/>
        <a:lstStyle/>
        <a:p>
          <a:endParaRPr lang="es-ES"/>
        </a:p>
      </dgm:t>
    </dgm:pt>
    <dgm:pt modelId="{5D616797-A5ED-47AD-8836-C2A183950DDF}" type="pres">
      <dgm:prSet presAssocID="{265281BE-EE22-41D4-87ED-AE4898A811FB}" presName="vert3" presStyleCnt="0"/>
      <dgm:spPr/>
    </dgm:pt>
    <dgm:pt modelId="{812CA0AD-6271-4C0D-BCEB-BA49702FBA90}" type="pres">
      <dgm:prSet presAssocID="{8301EC0B-E0DF-4C19-9D71-DD4ACDFE8D51}" presName="thinLine3" presStyleLbl="callout" presStyleIdx="24" presStyleCnt="28"/>
      <dgm:spPr/>
    </dgm:pt>
    <dgm:pt modelId="{ED738AEE-A9C7-4B8E-9AA8-02DE8B6BB217}" type="pres">
      <dgm:prSet presAssocID="{D1BBAB8E-7733-456F-8F0B-AC3839787F7B}" presName="horz3" presStyleCnt="0"/>
      <dgm:spPr/>
    </dgm:pt>
    <dgm:pt modelId="{8E882028-554E-4AC1-AE62-0539BDC9B4A0}" type="pres">
      <dgm:prSet presAssocID="{D1BBAB8E-7733-456F-8F0B-AC3839787F7B}" presName="horzSpace3" presStyleCnt="0"/>
      <dgm:spPr/>
    </dgm:pt>
    <dgm:pt modelId="{29C9B49D-F6F5-4191-89C3-E9EFA4D0CF25}" type="pres">
      <dgm:prSet presAssocID="{D1BBAB8E-7733-456F-8F0B-AC3839787F7B}" presName="tx3" presStyleLbl="revTx" presStyleIdx="30" presStyleCnt="33"/>
      <dgm:spPr/>
      <dgm:t>
        <a:bodyPr/>
        <a:lstStyle/>
        <a:p>
          <a:endParaRPr lang="es-ES"/>
        </a:p>
      </dgm:t>
    </dgm:pt>
    <dgm:pt modelId="{1A040561-853B-4140-BC30-F6B54EEAE401}" type="pres">
      <dgm:prSet presAssocID="{D1BBAB8E-7733-456F-8F0B-AC3839787F7B}" presName="vert3" presStyleCnt="0"/>
      <dgm:spPr/>
    </dgm:pt>
    <dgm:pt modelId="{912A7E2D-899B-4C34-BA0F-C78562B44AEF}" type="pres">
      <dgm:prSet presAssocID="{7E0C36AC-6E26-40C9-BCD5-6C001CC497D2}" presName="thinLine3" presStyleLbl="callout" presStyleIdx="25" presStyleCnt="28"/>
      <dgm:spPr/>
    </dgm:pt>
    <dgm:pt modelId="{AEB607DB-E9CD-44AB-A1EA-36D04980E1C9}" type="pres">
      <dgm:prSet presAssocID="{82F88E94-D52E-4F10-A238-10DA0D530CEA}" presName="horz3" presStyleCnt="0"/>
      <dgm:spPr/>
    </dgm:pt>
    <dgm:pt modelId="{246D7014-DA11-4F61-9426-3D6133391513}" type="pres">
      <dgm:prSet presAssocID="{82F88E94-D52E-4F10-A238-10DA0D530CEA}" presName="horzSpace3" presStyleCnt="0"/>
      <dgm:spPr/>
    </dgm:pt>
    <dgm:pt modelId="{E1783670-D930-4E2D-82C1-443CC5FC8A11}" type="pres">
      <dgm:prSet presAssocID="{82F88E94-D52E-4F10-A238-10DA0D530CEA}" presName="tx3" presStyleLbl="revTx" presStyleIdx="31" presStyleCnt="33"/>
      <dgm:spPr/>
      <dgm:t>
        <a:bodyPr/>
        <a:lstStyle/>
        <a:p>
          <a:endParaRPr lang="es-ES"/>
        </a:p>
      </dgm:t>
    </dgm:pt>
    <dgm:pt modelId="{BDA697E1-3D03-4F7F-B4A6-45E5E437E359}" type="pres">
      <dgm:prSet presAssocID="{82F88E94-D52E-4F10-A238-10DA0D530CEA}" presName="vert3" presStyleCnt="0"/>
      <dgm:spPr/>
    </dgm:pt>
    <dgm:pt modelId="{641217F7-2D25-4D41-8931-52C7D1EBD0AD}" type="pres">
      <dgm:prSet presAssocID="{BF06BD2F-3BDD-4B5A-BE2E-2077A2887758}" presName="thinLine3" presStyleLbl="callout" presStyleIdx="26" presStyleCnt="28"/>
      <dgm:spPr/>
    </dgm:pt>
    <dgm:pt modelId="{B933D613-6922-46A0-9080-FBEFBA61A51E}" type="pres">
      <dgm:prSet presAssocID="{727FDEAB-8BED-4A4B-8F7B-71CB30A1DFB2}" presName="horz3" presStyleCnt="0"/>
      <dgm:spPr/>
    </dgm:pt>
    <dgm:pt modelId="{355A4626-77E3-4FE5-BE68-32CEB6438B62}" type="pres">
      <dgm:prSet presAssocID="{727FDEAB-8BED-4A4B-8F7B-71CB30A1DFB2}" presName="horzSpace3" presStyleCnt="0"/>
      <dgm:spPr/>
    </dgm:pt>
    <dgm:pt modelId="{8CC37711-2EE9-4267-B861-DD2F07104884}" type="pres">
      <dgm:prSet presAssocID="{727FDEAB-8BED-4A4B-8F7B-71CB30A1DFB2}" presName="tx3" presStyleLbl="revTx" presStyleIdx="32" presStyleCnt="33"/>
      <dgm:spPr/>
      <dgm:t>
        <a:bodyPr/>
        <a:lstStyle/>
        <a:p>
          <a:endParaRPr lang="es-ES"/>
        </a:p>
      </dgm:t>
    </dgm:pt>
    <dgm:pt modelId="{3881FCB7-901D-429E-BFC2-1215279F8F4F}" type="pres">
      <dgm:prSet presAssocID="{727FDEAB-8BED-4A4B-8F7B-71CB30A1DFB2}" presName="vert3" presStyleCnt="0"/>
      <dgm:spPr/>
    </dgm:pt>
    <dgm:pt modelId="{73967E7A-A44C-4054-AEE3-4F895AEDDFDD}" type="pres">
      <dgm:prSet presAssocID="{DC36EE58-3FEB-4DD2-AE8F-BBD9437DFF96}" presName="thinLine2b" presStyleLbl="callout" presStyleIdx="27" presStyleCnt="28"/>
      <dgm:spPr/>
    </dgm:pt>
    <dgm:pt modelId="{3D736FFD-81D0-4C7A-B891-D70F5BC897EB}" type="pres">
      <dgm:prSet presAssocID="{DC36EE58-3FEB-4DD2-AE8F-BBD9437DFF96}" presName="vertSpace2b" presStyleCnt="0"/>
      <dgm:spPr/>
    </dgm:pt>
  </dgm:ptLst>
  <dgm:cxnLst>
    <dgm:cxn modelId="{1DC122FF-C380-4496-8310-4C1CC8613DCB}" type="presOf" srcId="{9312EC14-80E7-4F88-9BB4-2B85FB333D27}" destId="{3004F5A6-6385-459D-90F4-942819E3D1FB}" srcOrd="0" destOrd="0" presId="urn:microsoft.com/office/officeart/2008/layout/LinedList"/>
    <dgm:cxn modelId="{534A0E50-065A-412B-AFA2-15D7BAFA0AAF}" srcId="{AD944974-2322-4A36-A7B2-E278A6D3824E}" destId="{07DF0699-5BBD-4A9B-A561-530037EE819F}" srcOrd="6" destOrd="0" parTransId="{7D20CCF4-D27F-4EAB-AC29-F9468C496E2F}" sibTransId="{D49F3346-3192-4D6F-A4D4-5CC83206AF4F}"/>
    <dgm:cxn modelId="{53C05DF7-676C-44F1-A5EE-AFC74A04E1B1}" type="presOf" srcId="{AD944974-2322-4A36-A7B2-E278A6D3824E}" destId="{38C0E4D5-7649-491F-A9A2-D3F4E91C3973}" srcOrd="0" destOrd="0" presId="urn:microsoft.com/office/officeart/2008/layout/LinedList"/>
    <dgm:cxn modelId="{4C2F093A-8FF8-4D98-A980-967A9C9BAA21}" srcId="{AD944974-2322-4A36-A7B2-E278A6D3824E}" destId="{593BB05A-7325-40C8-B35E-F74F90693B84}" srcOrd="5" destOrd="0" parTransId="{BAF719EF-5DA2-4A87-BDEA-6BF8B57E6FEB}" sibTransId="{DFB2C24D-B525-465E-8FC2-46E10D7BECCA}"/>
    <dgm:cxn modelId="{8DB275EB-F5B4-4F73-9504-5A3075586571}" type="presOf" srcId="{C090265B-6149-45EF-8844-E89A33F984D4}" destId="{0BAD39DF-72F7-4451-AE5E-112787A12A8D}" srcOrd="0" destOrd="0" presId="urn:microsoft.com/office/officeart/2008/layout/LinedList"/>
    <dgm:cxn modelId="{A4B726B9-F641-4179-B755-18A56713B57E}" srcId="{8327A43A-372E-47B9-A2D1-80E144472F0B}" destId="{C090265B-6149-45EF-8844-E89A33F984D4}" srcOrd="0" destOrd="0" parTransId="{EF638E00-15F5-4369-B57D-9B7A6A78044F}" sibTransId="{8B3C54D3-6533-4172-AE5C-C24F286443A3}"/>
    <dgm:cxn modelId="{91C6EFDF-D78A-49AE-91E9-E780A27740C4}" srcId="{C090265B-6149-45EF-8844-E89A33F984D4}" destId="{DC36EE58-3FEB-4DD2-AE8F-BBD9437DFF96}" srcOrd="3" destOrd="0" parTransId="{2459999C-B0EF-4135-B18D-5ADDC8DE9E6D}" sibTransId="{4E5FB7F0-E3C7-4EDE-8C76-22870721E346}"/>
    <dgm:cxn modelId="{1B87E399-91A5-4B79-AF20-0EB3517934D0}" type="presOf" srcId="{8327A43A-372E-47B9-A2D1-80E144472F0B}" destId="{587D62AF-5ED2-4BE6-A7A9-33E60140994E}" srcOrd="0" destOrd="0" presId="urn:microsoft.com/office/officeart/2008/layout/LinedList"/>
    <dgm:cxn modelId="{20CC664D-4CEC-4FC4-BD12-2C178DA533A8}" srcId="{CCB98DDE-EAB8-4010-9596-9FF28B62EB1C}" destId="{2BCAB099-DAEB-4696-A42B-82B47032057D}" srcOrd="2" destOrd="0" parTransId="{3D54B164-B139-4494-833D-041C4C5A2105}" sibTransId="{362FDE2C-62EC-458F-BC96-ACCBDACF7511}"/>
    <dgm:cxn modelId="{9B22B209-F68E-4542-B222-EE108DBE6387}" srcId="{0D4A243F-EAD6-4903-B22F-CC0033234BB6}" destId="{684D608C-D9D4-40ED-A273-F37C63075E11}" srcOrd="4" destOrd="0" parTransId="{3B8105B4-9B07-44B7-AAD4-914D0632BBBA}" sibTransId="{8E08A224-18FE-4EA0-AF48-C5543F2F72CA}"/>
    <dgm:cxn modelId="{659FA036-FB39-4A29-A4A8-03FCD2A43B53}" srcId="{AD944974-2322-4A36-A7B2-E278A6D3824E}" destId="{AE696C00-27D2-4823-A975-845D2871D7A4}" srcOrd="1" destOrd="0" parTransId="{450BEF7D-5DA7-41EB-977B-800C12147C1F}" sibTransId="{E82B6135-6B24-481B-B3D4-547DF11975B4}"/>
    <dgm:cxn modelId="{ED175EAD-887C-4937-B2CA-654B771BDE80}" srcId="{AD944974-2322-4A36-A7B2-E278A6D3824E}" destId="{3D1ACDD6-5BA0-4201-BDAD-40CB98871C0E}" srcOrd="3" destOrd="0" parTransId="{7254B451-DF6F-4432-95D3-4208139E1652}" sibTransId="{76C2742D-90E7-4EE7-AA95-AE8D43A9EC61}"/>
    <dgm:cxn modelId="{FDD9AACC-1042-48FE-87D4-66A1D4298365}" srcId="{0D4A243F-EAD6-4903-B22F-CC0033234BB6}" destId="{9312EC14-80E7-4F88-9BB4-2B85FB333D27}" srcOrd="2" destOrd="0" parTransId="{44D11E79-ED77-4807-8D50-2243A8A52C63}" sibTransId="{8193FA00-314D-4715-8AFA-9513577EE2EA}"/>
    <dgm:cxn modelId="{C039B75E-EED5-4A1F-B5B9-E5D04A0946AF}" srcId="{0D4A243F-EAD6-4903-B22F-CC0033234BB6}" destId="{E78E3B50-5B16-479C-BFD6-133480E92336}" srcOrd="3" destOrd="0" parTransId="{AA200C07-3136-4BA8-BF08-D0F106D4996F}" sibTransId="{E70C939E-8D83-4914-ACF9-381904CDA9C4}"/>
    <dgm:cxn modelId="{F55FE879-C936-4729-9B15-ADD04D1C2C43}" type="presOf" srcId="{E78E3B50-5B16-479C-BFD6-133480E92336}" destId="{BE6CC8F7-705E-4ECD-9195-8CCA55422934}" srcOrd="0" destOrd="0" presId="urn:microsoft.com/office/officeart/2008/layout/LinedList"/>
    <dgm:cxn modelId="{573830A9-1F68-46EE-A978-927E416EE8F0}" srcId="{C090265B-6149-45EF-8844-E89A33F984D4}" destId="{AD944974-2322-4A36-A7B2-E278A6D3824E}" srcOrd="2" destOrd="0" parTransId="{5E47E1E4-572B-41FD-B177-AB5DD6C440A1}" sibTransId="{48331ECC-4A43-432B-B6CD-A8361C18585A}"/>
    <dgm:cxn modelId="{65A9ECDE-8812-427D-9604-1582CF7EE916}" type="presOf" srcId="{D1BBAB8E-7733-456F-8F0B-AC3839787F7B}" destId="{29C9B49D-F6F5-4191-89C3-E9EFA4D0CF25}" srcOrd="0" destOrd="0" presId="urn:microsoft.com/office/officeart/2008/layout/LinedList"/>
    <dgm:cxn modelId="{1DC082AE-0D84-4C3F-B75B-EB2F32EF46EF}" type="presOf" srcId="{0D4A243F-EAD6-4903-B22F-CC0033234BB6}" destId="{76326F8F-935F-46E2-AE76-7D4331D8D3D2}" srcOrd="0" destOrd="0" presId="urn:microsoft.com/office/officeart/2008/layout/LinedList"/>
    <dgm:cxn modelId="{D5550D0B-6F8C-48CC-BC12-D0D11F9FF881}" type="presOf" srcId="{963D9688-CD4E-432E-A7D5-866E3088E9D5}" destId="{B5FA830F-832C-4AED-8880-4B3ACAAAAD8F}" srcOrd="0" destOrd="0" presId="urn:microsoft.com/office/officeart/2008/layout/LinedList"/>
    <dgm:cxn modelId="{3DFB668A-D334-4C04-84A7-7005A2EC08EB}" srcId="{0D4A243F-EAD6-4903-B22F-CC0033234BB6}" destId="{F751F9C5-FD81-45D1-A50D-8351CF252C1B}" srcOrd="5" destOrd="0" parTransId="{5C99938A-D078-4D7D-BD20-F2779ADABDEE}" sibTransId="{B777853D-17C1-4CE7-ABC5-DDB64C5CF48C}"/>
    <dgm:cxn modelId="{B8FFF254-2AC0-4CFD-ABF6-BEAF10FE572B}" srcId="{DC36EE58-3FEB-4DD2-AE8F-BBD9437DFF96}" destId="{265281BE-EE22-41D4-87ED-AE4898A811FB}" srcOrd="1" destOrd="0" parTransId="{59F1149A-3352-43F2-A694-0671DDF9EDDD}" sibTransId="{8301EC0B-E0DF-4C19-9D71-DD4ACDFE8D51}"/>
    <dgm:cxn modelId="{A462D82B-496C-4F3A-A3C1-CD9B64890900}" srcId="{DC36EE58-3FEB-4DD2-AE8F-BBD9437DFF96}" destId="{DADF2A0D-1E0D-48B1-9B61-EC3129A29974}" srcOrd="0" destOrd="0" parTransId="{7B3852BE-CCB8-4E73-B885-979BC13D41DE}" sibTransId="{B077EB50-57A1-4108-91F2-228AE5A889F9}"/>
    <dgm:cxn modelId="{2B253038-5DD4-4596-B0C6-EE432B16CE72}" type="presOf" srcId="{92F71B5E-0385-4B48-8C21-0AE14DD64BF1}" destId="{F32BC6FC-CF57-4FEC-9440-5AA23D800522}" srcOrd="0" destOrd="0" presId="urn:microsoft.com/office/officeart/2008/layout/LinedList"/>
    <dgm:cxn modelId="{D1696E35-F386-4339-9470-360A0507D519}" srcId="{C090265B-6149-45EF-8844-E89A33F984D4}" destId="{0D4A243F-EAD6-4903-B22F-CC0033234BB6}" srcOrd="0" destOrd="0" parTransId="{B750783B-E1E9-46C9-8998-CA6EC7ACBB5A}" sibTransId="{DAEA2CF6-7975-4918-8DED-6BE3A3603F4F}"/>
    <dgm:cxn modelId="{0825257C-5E41-4F2C-A3E5-74F6280E5E16}" srcId="{AD944974-2322-4A36-A7B2-E278A6D3824E}" destId="{2A20EC5C-4063-4D00-BE3E-36F68D071CE2}" srcOrd="4" destOrd="0" parTransId="{730D9A8A-58F6-4075-A3A2-901900B184FA}" sibTransId="{88066A39-D3A1-430A-829D-F86649EBE05E}"/>
    <dgm:cxn modelId="{E96F3B41-F96F-492F-905C-6B9C48451638}" type="presOf" srcId="{62F3491A-0F58-499A-BB44-3BBE835F8467}" destId="{B81B0E7F-258B-41FA-A539-E7EB5354B4DC}" srcOrd="0" destOrd="0" presId="urn:microsoft.com/office/officeart/2008/layout/LinedList"/>
    <dgm:cxn modelId="{FD1ADC84-004B-4995-90CB-6A61FA4A0D01}" srcId="{CCB98DDE-EAB8-4010-9596-9FF28B62EB1C}" destId="{9631DE33-1CCF-446A-ADE0-B74E537CC3C4}" srcOrd="5" destOrd="0" parTransId="{C3927512-FB11-4FA4-A828-1610EA5D4CEC}" sibTransId="{BA46436D-4367-4AA4-8E69-40C157362619}"/>
    <dgm:cxn modelId="{6FE04308-ED73-4D09-A0A3-A42FA53CBB06}" type="presOf" srcId="{2A20EC5C-4063-4D00-BE3E-36F68D071CE2}" destId="{E27F992E-F414-4ABC-ABED-F69FC5AAA3BA}" srcOrd="0" destOrd="0" presId="urn:microsoft.com/office/officeart/2008/layout/LinedList"/>
    <dgm:cxn modelId="{6C0B74BA-170C-41CF-8957-86EAF09A4511}" type="presOf" srcId="{CCB98DDE-EAB8-4010-9596-9FF28B62EB1C}" destId="{D003CA80-7E8B-4669-8DE7-55DCAB2205B9}" srcOrd="0" destOrd="0" presId="urn:microsoft.com/office/officeart/2008/layout/LinedList"/>
    <dgm:cxn modelId="{DB62B7FF-512B-4B84-B845-7BE07830643D}" type="presOf" srcId="{DC36EE58-3FEB-4DD2-AE8F-BBD9437DFF96}" destId="{80AF2172-071B-43E6-A94B-88D62B8ADBCA}" srcOrd="0" destOrd="0" presId="urn:microsoft.com/office/officeart/2008/layout/LinedList"/>
    <dgm:cxn modelId="{129BC146-C8D3-4A7E-9DE0-8FDF554D41F5}" type="presOf" srcId="{82F88E94-D52E-4F10-A238-10DA0D530CEA}" destId="{E1783670-D930-4E2D-82C1-443CC5FC8A11}" srcOrd="0" destOrd="0" presId="urn:microsoft.com/office/officeart/2008/layout/LinedList"/>
    <dgm:cxn modelId="{440BE7D7-8385-4CBE-9C1B-4F99A6C6C213}" type="presOf" srcId="{DADF2A0D-1E0D-48B1-9B61-EC3129A29974}" destId="{F9E3B6AD-D66E-47BE-AF0A-540523513D83}" srcOrd="0" destOrd="0" presId="urn:microsoft.com/office/officeart/2008/layout/LinedList"/>
    <dgm:cxn modelId="{2E15C65F-4669-43AA-B154-4F59549E33AF}" type="presOf" srcId="{593BB05A-7325-40C8-B35E-F74F90693B84}" destId="{3D032205-5CF0-4B53-AD1B-0924FBECE8D2}" srcOrd="0" destOrd="0" presId="urn:microsoft.com/office/officeart/2008/layout/LinedList"/>
    <dgm:cxn modelId="{5FF427BD-73A5-4993-B63F-AD0492A19E67}" srcId="{AD944974-2322-4A36-A7B2-E278A6D3824E}" destId="{963D9688-CD4E-432E-A7D5-866E3088E9D5}" srcOrd="2" destOrd="0" parTransId="{5F5D52F5-E50E-4663-8E2F-E6FC777B3AD0}" sibTransId="{4AF5FF3F-5A4C-45DC-A2D9-1A2FC7867C04}"/>
    <dgm:cxn modelId="{EC991D19-815E-4EFC-AD2D-9DE58354516D}" srcId="{0D4A243F-EAD6-4903-B22F-CC0033234BB6}" destId="{62F3491A-0F58-499A-BB44-3BBE835F8467}" srcOrd="0" destOrd="0" parTransId="{231A4B6A-D189-48D2-94DC-ED41A9A51531}" sibTransId="{31F1D5C1-9A18-4482-8F6E-ECFD00DE341E}"/>
    <dgm:cxn modelId="{E131A81C-2071-42AC-BA8C-19591AB6099C}" type="presOf" srcId="{BF199404-CA92-4035-93D2-EED105BF58E1}" destId="{69C405CB-7EF7-4C82-B539-0E1F95CF2030}" srcOrd="0" destOrd="0" presId="urn:microsoft.com/office/officeart/2008/layout/LinedList"/>
    <dgm:cxn modelId="{29AC046B-0525-4BC7-95FD-0F62C08B768C}" type="presOf" srcId="{D3B5DD9D-CCB2-4F18-A227-F589271FBCCB}" destId="{29618EBF-CCAD-4E15-BA34-94FA64C6A8A4}" srcOrd="0" destOrd="0" presId="urn:microsoft.com/office/officeart/2008/layout/LinedList"/>
    <dgm:cxn modelId="{5380A11D-CCA2-4FD7-AE76-25569BF9F6F9}" srcId="{0D4A243F-EAD6-4903-B22F-CC0033234BB6}" destId="{B2853A28-2C7A-44FA-898C-7A770DF5DFD9}" srcOrd="1" destOrd="0" parTransId="{5E7F586F-9067-450C-9D23-DC3F29E10F43}" sibTransId="{58963046-CF52-4B11-8F19-38FE52207EC3}"/>
    <dgm:cxn modelId="{94449468-5EDC-4B4B-B066-3FE3B634A732}" type="presOf" srcId="{202DB694-9833-49E8-8990-D1F172DA0C77}" destId="{F411089E-2E46-4D47-A636-DAC8A07FB814}" srcOrd="0" destOrd="0" presId="urn:microsoft.com/office/officeart/2008/layout/LinedList"/>
    <dgm:cxn modelId="{647D5786-442A-486D-A205-94CFF3F3F8BA}" srcId="{AD944974-2322-4A36-A7B2-E278A6D3824E}" destId="{D3B5DD9D-CCB2-4F18-A227-F589271FBCCB}" srcOrd="0" destOrd="0" parTransId="{2E04DB77-ADE8-497C-918A-25F0628167C2}" sibTransId="{19BC462C-DADE-4F36-8039-1E0FB7BB359B}"/>
    <dgm:cxn modelId="{6B62A023-E2AE-4AB1-9337-4ACA3B65BC03}" type="presOf" srcId="{3D1ACDD6-5BA0-4201-BDAD-40CB98871C0E}" destId="{F7A7A3F4-8425-4ACE-ADC3-103DA86E3E34}" srcOrd="0" destOrd="0" presId="urn:microsoft.com/office/officeart/2008/layout/LinedList"/>
    <dgm:cxn modelId="{5AADEE60-AE68-446E-B8AC-796EAEBE9E6B}" srcId="{0D4A243F-EAD6-4903-B22F-CC0033234BB6}" destId="{92F71B5E-0385-4B48-8C21-0AE14DD64BF1}" srcOrd="7" destOrd="0" parTransId="{92EDD85D-88E6-4C69-8D69-620F3AF310B0}" sibTransId="{CEB12D0B-D5BA-4982-B886-BC76C78E029B}"/>
    <dgm:cxn modelId="{A3336D74-C060-4639-9E33-51E6FD2D964F}" srcId="{CCB98DDE-EAB8-4010-9596-9FF28B62EB1C}" destId="{581A812E-66A2-45CA-872C-052E39B22F86}" srcOrd="3" destOrd="0" parTransId="{B4AB615D-7F34-4A89-AE70-B35FF0AA6876}" sibTransId="{5B0E9974-D660-4256-A424-EEF1BD877AFD}"/>
    <dgm:cxn modelId="{CF55E287-144D-4AFD-9EEA-69DCEB90A99F}" srcId="{DC36EE58-3FEB-4DD2-AE8F-BBD9437DFF96}" destId="{82F88E94-D52E-4F10-A238-10DA0D530CEA}" srcOrd="3" destOrd="0" parTransId="{2E367B8B-0244-40E0-844B-55DA8D59C4AA}" sibTransId="{BF06BD2F-3BDD-4B5A-BE2E-2077A2887758}"/>
    <dgm:cxn modelId="{2DE9B7C3-E5EE-476E-BB78-4B970663CD11}" type="presOf" srcId="{07DF0699-5BBD-4A9B-A561-530037EE819F}" destId="{5AD25FF9-40AF-457A-81D5-B0B59386E8D5}" srcOrd="0" destOrd="0" presId="urn:microsoft.com/office/officeart/2008/layout/LinedList"/>
    <dgm:cxn modelId="{32EF6A44-F2BF-41D7-9672-671DB571F68A}" type="presOf" srcId="{AE696C00-27D2-4823-A975-845D2871D7A4}" destId="{80679C06-3479-49A7-BEBE-2BD891A20B68}" srcOrd="0" destOrd="0" presId="urn:microsoft.com/office/officeart/2008/layout/LinedList"/>
    <dgm:cxn modelId="{8FD9826C-A920-4076-A7B6-B9FD49BA620F}" srcId="{0D4A243F-EAD6-4903-B22F-CC0033234BB6}" destId="{3656BEF8-E2DE-4EDC-90E9-A767D32E5014}" srcOrd="6" destOrd="0" parTransId="{B71EAC28-3DA1-40A9-A5F6-5347701A8AA9}" sibTransId="{129928DF-3C24-4B27-AC32-5586365F0D8B}"/>
    <dgm:cxn modelId="{00BB904B-7DE0-4A39-AA89-F1FD4E9DD277}" type="presOf" srcId="{581A812E-66A2-45CA-872C-052E39B22F86}" destId="{30373B52-B106-412C-85B9-1FBBD6C886A1}" srcOrd="0" destOrd="0" presId="urn:microsoft.com/office/officeart/2008/layout/LinedList"/>
    <dgm:cxn modelId="{6E1D9F16-E7E4-455B-BA53-8E7C4F24C99B}" srcId="{AD944974-2322-4A36-A7B2-E278A6D3824E}" destId="{BF199404-CA92-4035-93D2-EED105BF58E1}" srcOrd="7" destOrd="0" parTransId="{8F432592-7B39-4575-BA0F-37FD70A5A6C5}" sibTransId="{6D3E1BB2-AD3E-4C71-A476-B81836EF4FB4}"/>
    <dgm:cxn modelId="{C21B2660-A0FD-4E6C-92AA-C36370AE2C63}" type="presOf" srcId="{9631DE33-1CCF-446A-ADE0-B74E537CC3C4}" destId="{33E56E5F-96F4-40A5-A0CF-6069DBF0DBF7}" srcOrd="0" destOrd="0" presId="urn:microsoft.com/office/officeart/2008/layout/LinedList"/>
    <dgm:cxn modelId="{08DEBD5D-5FAB-4E20-BF37-F73B5F519190}" type="presOf" srcId="{265281BE-EE22-41D4-87ED-AE4898A811FB}" destId="{286DAB08-3377-4653-9343-B81CF572AA36}" srcOrd="0" destOrd="0" presId="urn:microsoft.com/office/officeart/2008/layout/LinedList"/>
    <dgm:cxn modelId="{7D51F4D4-8EB3-4991-ABC3-A74635E3720E}" srcId="{DC36EE58-3FEB-4DD2-AE8F-BBD9437DFF96}" destId="{727FDEAB-8BED-4A4B-8F7B-71CB30A1DFB2}" srcOrd="4" destOrd="0" parTransId="{4A1FAA5A-DB0B-4473-BD76-DF61ACF74B2B}" sibTransId="{B680C515-7C71-47DD-8FEC-930C1D034AE9}"/>
    <dgm:cxn modelId="{CB824694-7E0D-450D-83AE-D71AF0AA7D6B}" type="presOf" srcId="{727FDEAB-8BED-4A4B-8F7B-71CB30A1DFB2}" destId="{8CC37711-2EE9-4267-B861-DD2F07104884}" srcOrd="0" destOrd="0" presId="urn:microsoft.com/office/officeart/2008/layout/LinedList"/>
    <dgm:cxn modelId="{06F503EA-4F55-4755-ABF7-99DEA9657A62}" srcId="{C090265B-6149-45EF-8844-E89A33F984D4}" destId="{CCB98DDE-EAB8-4010-9596-9FF28B62EB1C}" srcOrd="1" destOrd="0" parTransId="{FDDEFF92-B810-4EE6-B2D4-3A8F08A4F153}" sibTransId="{2798989D-5194-48D8-BB42-9B9ABD5DC55D}"/>
    <dgm:cxn modelId="{0E34B270-710F-41D6-BF40-487C481EBA5C}" srcId="{CCB98DDE-EAB8-4010-9596-9FF28B62EB1C}" destId="{941DC78F-AA64-4196-8E25-D2DF26D57BB0}" srcOrd="1" destOrd="0" parTransId="{C909E911-9E59-4CB1-9CB4-A6B7196196E5}" sibTransId="{1951BDF4-A3BD-4832-B2F8-8C4D52C7CDD8}"/>
    <dgm:cxn modelId="{D5E6002A-05BC-47C0-B269-423165227CD9}" type="presOf" srcId="{2BCAB099-DAEB-4696-A42B-82B47032057D}" destId="{74C024AB-9F1B-45F3-83F7-6D7F6C437621}" srcOrd="0" destOrd="0" presId="urn:microsoft.com/office/officeart/2008/layout/LinedList"/>
    <dgm:cxn modelId="{70A3FF43-1C65-40D7-8369-9CFD166D2183}" srcId="{DC36EE58-3FEB-4DD2-AE8F-BBD9437DFF96}" destId="{D1BBAB8E-7733-456F-8F0B-AC3839787F7B}" srcOrd="2" destOrd="0" parTransId="{7883EE4D-41C2-43EE-B158-BB9B27CD1B0A}" sibTransId="{7E0C36AC-6E26-40C9-BCD5-6C001CC497D2}"/>
    <dgm:cxn modelId="{543C7AD1-9541-4A47-BDF6-6D3C574E5750}" srcId="{CCB98DDE-EAB8-4010-9596-9FF28B62EB1C}" destId="{C7E25989-AF02-478A-A706-85DCAFFCFEE8}" srcOrd="0" destOrd="0" parTransId="{3945F275-59FA-498C-B1BE-5C70ACFD0130}" sibTransId="{ACAC728C-C5D9-4820-885B-1CDC1500120F}"/>
    <dgm:cxn modelId="{E76FF68D-8193-444A-A000-B646379475D4}" srcId="{CCB98DDE-EAB8-4010-9596-9FF28B62EB1C}" destId="{202DB694-9833-49E8-8990-D1F172DA0C77}" srcOrd="6" destOrd="0" parTransId="{7B83102D-CB4C-4DB8-93A9-3C5522B3A1D3}" sibTransId="{306888CB-AB37-4394-8326-0980247A2207}"/>
    <dgm:cxn modelId="{477DD9B9-57CB-4BCF-911C-3ADD6749B266}" type="presOf" srcId="{3656BEF8-E2DE-4EDC-90E9-A767D32E5014}" destId="{079F87B7-90B3-4889-A514-25F502AEBF83}" srcOrd="0" destOrd="0" presId="urn:microsoft.com/office/officeart/2008/layout/LinedList"/>
    <dgm:cxn modelId="{1AC138F9-2A21-4364-A8C1-2227BF02C96C}" srcId="{CCB98DDE-EAB8-4010-9596-9FF28B62EB1C}" destId="{E867E999-4B84-4CAD-8BA2-5C914D4844B1}" srcOrd="4" destOrd="0" parTransId="{2322AE23-4BE6-43DF-87B1-7DB7D1DA1B1C}" sibTransId="{4EFCE52C-2E93-4471-A6F9-F79FD083B2EA}"/>
    <dgm:cxn modelId="{375222A9-A7F0-4625-AD54-0BAC12BAD320}" type="presOf" srcId="{C7E25989-AF02-478A-A706-85DCAFFCFEE8}" destId="{E9B840E5-1800-4333-8802-3592AA08D15D}" srcOrd="0" destOrd="0" presId="urn:microsoft.com/office/officeart/2008/layout/LinedList"/>
    <dgm:cxn modelId="{B5EBD3ED-315E-4882-8065-D34C61E9A09F}" type="presOf" srcId="{B2853A28-2C7A-44FA-898C-7A770DF5DFD9}" destId="{FA232195-A5DC-44F8-A9FF-9840104F1404}" srcOrd="0" destOrd="0" presId="urn:microsoft.com/office/officeart/2008/layout/LinedList"/>
    <dgm:cxn modelId="{20428E2E-9082-4FE7-A13E-BA374674EDBD}" type="presOf" srcId="{941DC78F-AA64-4196-8E25-D2DF26D57BB0}" destId="{D7362FF9-C00E-4D7E-A86C-6A2AFE803544}" srcOrd="0" destOrd="0" presId="urn:microsoft.com/office/officeart/2008/layout/LinedList"/>
    <dgm:cxn modelId="{C8B38103-A8FC-4213-8475-1057358511F3}" type="presOf" srcId="{684D608C-D9D4-40ED-A273-F37C63075E11}" destId="{F442D8D3-19F4-4946-A4CC-E37175EF92B2}" srcOrd="0" destOrd="0" presId="urn:microsoft.com/office/officeart/2008/layout/LinedList"/>
    <dgm:cxn modelId="{425363CD-B926-4A6A-A33D-3890F2C83CA6}" type="presOf" srcId="{F751F9C5-FD81-45D1-A50D-8351CF252C1B}" destId="{9715A8F1-0CF8-4A24-8EA7-E5CC8939AE29}" srcOrd="0" destOrd="0" presId="urn:microsoft.com/office/officeart/2008/layout/LinedList"/>
    <dgm:cxn modelId="{8A71E096-0821-4DEC-A798-EBB0EBEAE6D8}" type="presOf" srcId="{E867E999-4B84-4CAD-8BA2-5C914D4844B1}" destId="{FCD87117-444D-4ECE-BCCF-28815F95F34E}" srcOrd="0" destOrd="0" presId="urn:microsoft.com/office/officeart/2008/layout/LinedList"/>
    <dgm:cxn modelId="{6FC7CC8B-B9D9-474E-9A85-93C1D4A29CD6}" type="presParOf" srcId="{587D62AF-5ED2-4BE6-A7A9-33E60140994E}" destId="{3E988307-E4C5-4BD1-8FE5-970E52CEA32B}" srcOrd="0" destOrd="0" presId="urn:microsoft.com/office/officeart/2008/layout/LinedList"/>
    <dgm:cxn modelId="{F2C2A5B6-86A2-4537-83FB-DF866B59920E}" type="presParOf" srcId="{587D62AF-5ED2-4BE6-A7A9-33E60140994E}" destId="{A3021B00-1845-4AA3-8F41-24C34C609036}" srcOrd="1" destOrd="0" presId="urn:microsoft.com/office/officeart/2008/layout/LinedList"/>
    <dgm:cxn modelId="{E1F852B9-7B97-4664-A429-5D47822B007C}" type="presParOf" srcId="{A3021B00-1845-4AA3-8F41-24C34C609036}" destId="{0BAD39DF-72F7-4451-AE5E-112787A12A8D}" srcOrd="0" destOrd="0" presId="urn:microsoft.com/office/officeart/2008/layout/LinedList"/>
    <dgm:cxn modelId="{F14E5465-81D7-45A8-B124-79A9D1EAE2DB}" type="presParOf" srcId="{A3021B00-1845-4AA3-8F41-24C34C609036}" destId="{27157BA8-3F81-4A91-A3B7-7CFF1E5E3D6D}" srcOrd="1" destOrd="0" presId="urn:microsoft.com/office/officeart/2008/layout/LinedList"/>
    <dgm:cxn modelId="{1D7DDD26-E81D-42AF-A6CB-08AA299550AB}" type="presParOf" srcId="{27157BA8-3F81-4A91-A3B7-7CFF1E5E3D6D}" destId="{53DF73C3-5049-457E-B0AE-049316310C46}" srcOrd="0" destOrd="0" presId="urn:microsoft.com/office/officeart/2008/layout/LinedList"/>
    <dgm:cxn modelId="{0FB24448-C8FD-4D03-8AFA-9CB800667764}" type="presParOf" srcId="{27157BA8-3F81-4A91-A3B7-7CFF1E5E3D6D}" destId="{16441194-ABDE-4D77-A2DA-390067F779BA}" srcOrd="1" destOrd="0" presId="urn:microsoft.com/office/officeart/2008/layout/LinedList"/>
    <dgm:cxn modelId="{027865E5-C975-4D6C-871D-BC038CE965B8}" type="presParOf" srcId="{16441194-ABDE-4D77-A2DA-390067F779BA}" destId="{944FE4E8-1269-48F6-87CA-4947D691330B}" srcOrd="0" destOrd="0" presId="urn:microsoft.com/office/officeart/2008/layout/LinedList"/>
    <dgm:cxn modelId="{AD986312-B03F-4DD4-B995-51175CF67D08}" type="presParOf" srcId="{16441194-ABDE-4D77-A2DA-390067F779BA}" destId="{76326F8F-935F-46E2-AE76-7D4331D8D3D2}" srcOrd="1" destOrd="0" presId="urn:microsoft.com/office/officeart/2008/layout/LinedList"/>
    <dgm:cxn modelId="{971D5595-5BD2-4BB5-82F1-E55147F00469}" type="presParOf" srcId="{16441194-ABDE-4D77-A2DA-390067F779BA}" destId="{09B48F8F-81AA-4EBF-AF71-896AF19BCD26}" srcOrd="2" destOrd="0" presId="urn:microsoft.com/office/officeart/2008/layout/LinedList"/>
    <dgm:cxn modelId="{AC88C121-DE31-4958-96EA-F00EC57FADAE}" type="presParOf" srcId="{09B48F8F-81AA-4EBF-AF71-896AF19BCD26}" destId="{03024081-5786-436D-B20E-E7D2BB6013C6}" srcOrd="0" destOrd="0" presId="urn:microsoft.com/office/officeart/2008/layout/LinedList"/>
    <dgm:cxn modelId="{F39E3FF7-F072-445D-8C14-372E87F3E514}" type="presParOf" srcId="{03024081-5786-436D-B20E-E7D2BB6013C6}" destId="{A5BE08BF-5729-4BE7-BB6C-133567FF4BEB}" srcOrd="0" destOrd="0" presId="urn:microsoft.com/office/officeart/2008/layout/LinedList"/>
    <dgm:cxn modelId="{43C7ED3E-159C-4632-9CF4-E260253B7592}" type="presParOf" srcId="{03024081-5786-436D-B20E-E7D2BB6013C6}" destId="{B81B0E7F-258B-41FA-A539-E7EB5354B4DC}" srcOrd="1" destOrd="0" presId="urn:microsoft.com/office/officeart/2008/layout/LinedList"/>
    <dgm:cxn modelId="{6CD129E3-C7DE-455D-907B-400C8BEF0473}" type="presParOf" srcId="{03024081-5786-436D-B20E-E7D2BB6013C6}" destId="{EEA1B542-5C45-45DD-B68C-91A32AB4F060}" srcOrd="2" destOrd="0" presId="urn:microsoft.com/office/officeart/2008/layout/LinedList"/>
    <dgm:cxn modelId="{4AA6C0F8-5EC4-4574-99D3-AFD3446FAD5E}" type="presParOf" srcId="{09B48F8F-81AA-4EBF-AF71-896AF19BCD26}" destId="{E0D04A66-6682-43B5-9B97-C44E6F64911F}" srcOrd="1" destOrd="0" presId="urn:microsoft.com/office/officeart/2008/layout/LinedList"/>
    <dgm:cxn modelId="{7ADD2D95-8376-4FF9-995D-8F8C7DF43D0F}" type="presParOf" srcId="{09B48F8F-81AA-4EBF-AF71-896AF19BCD26}" destId="{48672D9C-A669-4791-BF2D-6E3F82AC6FE9}" srcOrd="2" destOrd="0" presId="urn:microsoft.com/office/officeart/2008/layout/LinedList"/>
    <dgm:cxn modelId="{BA186A1F-0B7C-4EBF-B8DC-82B128C6B040}" type="presParOf" srcId="{48672D9C-A669-4791-BF2D-6E3F82AC6FE9}" destId="{2EC70B5E-E29E-47C7-B1AF-D9F91332E313}" srcOrd="0" destOrd="0" presId="urn:microsoft.com/office/officeart/2008/layout/LinedList"/>
    <dgm:cxn modelId="{EB445801-B9A7-4F7D-A929-1E210BACBC09}" type="presParOf" srcId="{48672D9C-A669-4791-BF2D-6E3F82AC6FE9}" destId="{FA232195-A5DC-44F8-A9FF-9840104F1404}" srcOrd="1" destOrd="0" presId="urn:microsoft.com/office/officeart/2008/layout/LinedList"/>
    <dgm:cxn modelId="{800A5AC0-9FE4-4A32-A8F8-02711894390D}" type="presParOf" srcId="{48672D9C-A669-4791-BF2D-6E3F82AC6FE9}" destId="{83B74F0B-711D-47E4-BB03-481AE59B0EB2}" srcOrd="2" destOrd="0" presId="urn:microsoft.com/office/officeart/2008/layout/LinedList"/>
    <dgm:cxn modelId="{87812B9C-617A-4032-9CB5-22AE79563F8D}" type="presParOf" srcId="{09B48F8F-81AA-4EBF-AF71-896AF19BCD26}" destId="{7BF6DA46-5554-42AF-957B-24D360D81D61}" srcOrd="3" destOrd="0" presId="urn:microsoft.com/office/officeart/2008/layout/LinedList"/>
    <dgm:cxn modelId="{D186D8D6-70BF-4B22-ADAD-65EE82641306}" type="presParOf" srcId="{09B48F8F-81AA-4EBF-AF71-896AF19BCD26}" destId="{A195090C-C981-479A-9540-FA655F0E03B4}" srcOrd="4" destOrd="0" presId="urn:microsoft.com/office/officeart/2008/layout/LinedList"/>
    <dgm:cxn modelId="{F688402D-DC01-4F7F-AD22-8D80CF5FDB2D}" type="presParOf" srcId="{A195090C-C981-479A-9540-FA655F0E03B4}" destId="{0DF1FB5D-D8BA-488A-9D25-4CD5600F58AC}" srcOrd="0" destOrd="0" presId="urn:microsoft.com/office/officeart/2008/layout/LinedList"/>
    <dgm:cxn modelId="{96910771-638E-4E28-A07F-8FDAC341D0A7}" type="presParOf" srcId="{A195090C-C981-479A-9540-FA655F0E03B4}" destId="{3004F5A6-6385-459D-90F4-942819E3D1FB}" srcOrd="1" destOrd="0" presId="urn:microsoft.com/office/officeart/2008/layout/LinedList"/>
    <dgm:cxn modelId="{9BBEF8BA-A55B-4A60-9524-F5D29118A290}" type="presParOf" srcId="{A195090C-C981-479A-9540-FA655F0E03B4}" destId="{67B2DAE2-B775-488E-B141-9B3AEDAADC69}" srcOrd="2" destOrd="0" presId="urn:microsoft.com/office/officeart/2008/layout/LinedList"/>
    <dgm:cxn modelId="{950A7307-3A91-4743-84C7-34EF9007B1D0}" type="presParOf" srcId="{09B48F8F-81AA-4EBF-AF71-896AF19BCD26}" destId="{A17C572F-EBBD-4B75-B457-32BD92C46C4C}" srcOrd="5" destOrd="0" presId="urn:microsoft.com/office/officeart/2008/layout/LinedList"/>
    <dgm:cxn modelId="{E3527ECC-F1FE-4597-A666-8C61733AC3A6}" type="presParOf" srcId="{09B48F8F-81AA-4EBF-AF71-896AF19BCD26}" destId="{FCEC9BFD-8E2E-46E0-A231-72FDF6382D0D}" srcOrd="6" destOrd="0" presId="urn:microsoft.com/office/officeart/2008/layout/LinedList"/>
    <dgm:cxn modelId="{B74241CE-C7E3-4F2C-95D9-464E38A0740F}" type="presParOf" srcId="{FCEC9BFD-8E2E-46E0-A231-72FDF6382D0D}" destId="{8C07D9F2-D72B-4C77-9DB0-40157E084374}" srcOrd="0" destOrd="0" presId="urn:microsoft.com/office/officeart/2008/layout/LinedList"/>
    <dgm:cxn modelId="{CD31AED2-26C5-4BB2-ACDA-EE817F783025}" type="presParOf" srcId="{FCEC9BFD-8E2E-46E0-A231-72FDF6382D0D}" destId="{BE6CC8F7-705E-4ECD-9195-8CCA55422934}" srcOrd="1" destOrd="0" presId="urn:microsoft.com/office/officeart/2008/layout/LinedList"/>
    <dgm:cxn modelId="{AA0D7F60-2094-4C23-9A60-5B36C250141A}" type="presParOf" srcId="{FCEC9BFD-8E2E-46E0-A231-72FDF6382D0D}" destId="{DB23E066-C872-4731-B766-C90F0405A29A}" srcOrd="2" destOrd="0" presId="urn:microsoft.com/office/officeart/2008/layout/LinedList"/>
    <dgm:cxn modelId="{6B7D13B8-9AE2-4353-8D6E-016BE176B7DB}" type="presParOf" srcId="{09B48F8F-81AA-4EBF-AF71-896AF19BCD26}" destId="{85129BB9-BD91-4889-BA43-30415557060D}" srcOrd="7" destOrd="0" presId="urn:microsoft.com/office/officeart/2008/layout/LinedList"/>
    <dgm:cxn modelId="{A235407E-692D-424C-BE03-8B03343CE217}" type="presParOf" srcId="{09B48F8F-81AA-4EBF-AF71-896AF19BCD26}" destId="{8C27782B-6080-4D8D-B12B-5DE1B4A2AEAC}" srcOrd="8" destOrd="0" presId="urn:microsoft.com/office/officeart/2008/layout/LinedList"/>
    <dgm:cxn modelId="{069FDE63-74C1-4773-8A1E-ED6ADE6498B0}" type="presParOf" srcId="{8C27782B-6080-4D8D-B12B-5DE1B4A2AEAC}" destId="{C51BCFF0-B585-44AE-AC4D-CD7169378E43}" srcOrd="0" destOrd="0" presId="urn:microsoft.com/office/officeart/2008/layout/LinedList"/>
    <dgm:cxn modelId="{213F56BC-1DEF-43E0-BEFA-801F91E70619}" type="presParOf" srcId="{8C27782B-6080-4D8D-B12B-5DE1B4A2AEAC}" destId="{F442D8D3-19F4-4946-A4CC-E37175EF92B2}" srcOrd="1" destOrd="0" presId="urn:microsoft.com/office/officeart/2008/layout/LinedList"/>
    <dgm:cxn modelId="{88521D6D-A00C-40AB-800B-42EF489DE8D8}" type="presParOf" srcId="{8C27782B-6080-4D8D-B12B-5DE1B4A2AEAC}" destId="{43435A09-5C51-4F1E-9242-AE9BA787CFA9}" srcOrd="2" destOrd="0" presId="urn:microsoft.com/office/officeart/2008/layout/LinedList"/>
    <dgm:cxn modelId="{9E217853-A226-4BB9-A2D4-8CABB854720E}" type="presParOf" srcId="{09B48F8F-81AA-4EBF-AF71-896AF19BCD26}" destId="{5F944F3C-5F89-408C-A756-8D37A8739ED5}" srcOrd="9" destOrd="0" presId="urn:microsoft.com/office/officeart/2008/layout/LinedList"/>
    <dgm:cxn modelId="{7FADD4AD-21D8-4438-8A40-54E5A522A676}" type="presParOf" srcId="{09B48F8F-81AA-4EBF-AF71-896AF19BCD26}" destId="{376831E2-A160-402B-9AE3-4BB049CA54D9}" srcOrd="10" destOrd="0" presId="urn:microsoft.com/office/officeart/2008/layout/LinedList"/>
    <dgm:cxn modelId="{3B1E6082-68A7-40A7-9081-CE3A01A3BF3A}" type="presParOf" srcId="{376831E2-A160-402B-9AE3-4BB049CA54D9}" destId="{9EE53EF1-DC90-42BE-BE69-90EC088D8447}" srcOrd="0" destOrd="0" presId="urn:microsoft.com/office/officeart/2008/layout/LinedList"/>
    <dgm:cxn modelId="{8F6DF946-2AAE-4EA0-9D22-D78202BF17FB}" type="presParOf" srcId="{376831E2-A160-402B-9AE3-4BB049CA54D9}" destId="{9715A8F1-0CF8-4A24-8EA7-E5CC8939AE29}" srcOrd="1" destOrd="0" presId="urn:microsoft.com/office/officeart/2008/layout/LinedList"/>
    <dgm:cxn modelId="{BA3D66DD-3E53-4259-BAF3-065601443819}" type="presParOf" srcId="{376831E2-A160-402B-9AE3-4BB049CA54D9}" destId="{224FB665-9282-4EC1-8D60-A0CC64163B63}" srcOrd="2" destOrd="0" presId="urn:microsoft.com/office/officeart/2008/layout/LinedList"/>
    <dgm:cxn modelId="{8A81F4F8-2F09-4A5D-9CB2-4582AB8A006B}" type="presParOf" srcId="{09B48F8F-81AA-4EBF-AF71-896AF19BCD26}" destId="{BABFF0E1-2382-4FDD-9250-BD186B93CEB6}" srcOrd="11" destOrd="0" presId="urn:microsoft.com/office/officeart/2008/layout/LinedList"/>
    <dgm:cxn modelId="{0DD05D8C-7B7F-4C96-B6D0-2BB2CEDE20D2}" type="presParOf" srcId="{09B48F8F-81AA-4EBF-AF71-896AF19BCD26}" destId="{BD503BD5-7FDF-4594-A30C-875DB1C7C923}" srcOrd="12" destOrd="0" presId="urn:microsoft.com/office/officeart/2008/layout/LinedList"/>
    <dgm:cxn modelId="{FD9184E0-2DDA-4F24-BC44-0139C0705BAB}" type="presParOf" srcId="{BD503BD5-7FDF-4594-A30C-875DB1C7C923}" destId="{8B9DF55A-5F40-46FD-BB33-E825BFD57860}" srcOrd="0" destOrd="0" presId="urn:microsoft.com/office/officeart/2008/layout/LinedList"/>
    <dgm:cxn modelId="{1646C4AA-B987-4A04-AB52-28426CAFCB88}" type="presParOf" srcId="{BD503BD5-7FDF-4594-A30C-875DB1C7C923}" destId="{079F87B7-90B3-4889-A514-25F502AEBF83}" srcOrd="1" destOrd="0" presId="urn:microsoft.com/office/officeart/2008/layout/LinedList"/>
    <dgm:cxn modelId="{FE0D16FE-61C2-462F-9FF4-517E8F33681D}" type="presParOf" srcId="{BD503BD5-7FDF-4594-A30C-875DB1C7C923}" destId="{4534321F-B673-43FD-A675-09B472844CC4}" srcOrd="2" destOrd="0" presId="urn:microsoft.com/office/officeart/2008/layout/LinedList"/>
    <dgm:cxn modelId="{25A50716-1D97-4FBD-A20C-F2EA2E8035C6}" type="presParOf" srcId="{09B48F8F-81AA-4EBF-AF71-896AF19BCD26}" destId="{F9485B8D-50CE-4537-8F26-9713536D4CAB}" srcOrd="13" destOrd="0" presId="urn:microsoft.com/office/officeart/2008/layout/LinedList"/>
    <dgm:cxn modelId="{01EFCCD8-BC66-4926-BF76-535078872530}" type="presParOf" srcId="{09B48F8F-81AA-4EBF-AF71-896AF19BCD26}" destId="{DFBA0EE1-7EE7-4777-B234-8C84893B2248}" srcOrd="14" destOrd="0" presId="urn:microsoft.com/office/officeart/2008/layout/LinedList"/>
    <dgm:cxn modelId="{5DFEDA6E-42F0-4D63-BF59-F962DE86C664}" type="presParOf" srcId="{DFBA0EE1-7EE7-4777-B234-8C84893B2248}" destId="{F34C4E30-DD92-4F62-9245-EA8499CB2A59}" srcOrd="0" destOrd="0" presId="urn:microsoft.com/office/officeart/2008/layout/LinedList"/>
    <dgm:cxn modelId="{A9CD1148-481A-4907-8FCE-B1A15B9A8F43}" type="presParOf" srcId="{DFBA0EE1-7EE7-4777-B234-8C84893B2248}" destId="{F32BC6FC-CF57-4FEC-9440-5AA23D800522}" srcOrd="1" destOrd="0" presId="urn:microsoft.com/office/officeart/2008/layout/LinedList"/>
    <dgm:cxn modelId="{FFF3DD11-6632-4C72-B567-F21E1B312D10}" type="presParOf" srcId="{DFBA0EE1-7EE7-4777-B234-8C84893B2248}" destId="{16894A09-BBC6-44CF-81B2-32217631B462}" srcOrd="2" destOrd="0" presId="urn:microsoft.com/office/officeart/2008/layout/LinedList"/>
    <dgm:cxn modelId="{157C8DF8-A256-4063-87B4-F87AFA243EBF}" type="presParOf" srcId="{27157BA8-3F81-4A91-A3B7-7CFF1E5E3D6D}" destId="{977E95CF-A70F-47EE-B362-A741798DC39B}" srcOrd="2" destOrd="0" presId="urn:microsoft.com/office/officeart/2008/layout/LinedList"/>
    <dgm:cxn modelId="{992711BC-EF1D-4D67-B527-61E2131AD775}" type="presParOf" srcId="{27157BA8-3F81-4A91-A3B7-7CFF1E5E3D6D}" destId="{0B24ED13-991D-4F00-B2E4-B04FBB7E199E}" srcOrd="3" destOrd="0" presId="urn:microsoft.com/office/officeart/2008/layout/LinedList"/>
    <dgm:cxn modelId="{4EBD84F0-60CA-40A8-8DF6-DCC467605E08}" type="presParOf" srcId="{27157BA8-3F81-4A91-A3B7-7CFF1E5E3D6D}" destId="{1C65F046-A5C7-4100-94AA-BD130A8999EC}" srcOrd="4" destOrd="0" presId="urn:microsoft.com/office/officeart/2008/layout/LinedList"/>
    <dgm:cxn modelId="{849794A0-197E-447E-8308-5B058C446D61}" type="presParOf" srcId="{1C65F046-A5C7-4100-94AA-BD130A8999EC}" destId="{99B5C352-88A8-4C90-9916-0BD2BA0F5850}" srcOrd="0" destOrd="0" presId="urn:microsoft.com/office/officeart/2008/layout/LinedList"/>
    <dgm:cxn modelId="{1386208B-3201-4925-95C5-0F5AAF7D2DDC}" type="presParOf" srcId="{1C65F046-A5C7-4100-94AA-BD130A8999EC}" destId="{D003CA80-7E8B-4669-8DE7-55DCAB2205B9}" srcOrd="1" destOrd="0" presId="urn:microsoft.com/office/officeart/2008/layout/LinedList"/>
    <dgm:cxn modelId="{434257A1-5FB6-4632-9319-5B7F87787373}" type="presParOf" srcId="{1C65F046-A5C7-4100-94AA-BD130A8999EC}" destId="{21B81AEC-29A4-44D0-97FE-714A8EDE3DAA}" srcOrd="2" destOrd="0" presId="urn:microsoft.com/office/officeart/2008/layout/LinedList"/>
    <dgm:cxn modelId="{DA0740A5-7486-4F39-89E0-8D0CB766E7C4}" type="presParOf" srcId="{21B81AEC-29A4-44D0-97FE-714A8EDE3DAA}" destId="{B77918BF-FAFF-49B8-B604-7056DC6E6E43}" srcOrd="0" destOrd="0" presId="urn:microsoft.com/office/officeart/2008/layout/LinedList"/>
    <dgm:cxn modelId="{9FD08685-3E23-4283-A927-BF8F89F2BED5}" type="presParOf" srcId="{B77918BF-FAFF-49B8-B604-7056DC6E6E43}" destId="{AD7A7566-F8FC-4ED3-BD15-A59E5EC7AF52}" srcOrd="0" destOrd="0" presId="urn:microsoft.com/office/officeart/2008/layout/LinedList"/>
    <dgm:cxn modelId="{045BF64C-0089-4501-99A0-4CD9AC96B788}" type="presParOf" srcId="{B77918BF-FAFF-49B8-B604-7056DC6E6E43}" destId="{E9B840E5-1800-4333-8802-3592AA08D15D}" srcOrd="1" destOrd="0" presId="urn:microsoft.com/office/officeart/2008/layout/LinedList"/>
    <dgm:cxn modelId="{7A22D9AE-C9AD-4207-B5E6-638109121E73}" type="presParOf" srcId="{B77918BF-FAFF-49B8-B604-7056DC6E6E43}" destId="{B238BE9B-0B85-4188-89E4-34F15BADAA32}" srcOrd="2" destOrd="0" presId="urn:microsoft.com/office/officeart/2008/layout/LinedList"/>
    <dgm:cxn modelId="{F917A156-288F-4380-8140-2850B3524EE1}" type="presParOf" srcId="{21B81AEC-29A4-44D0-97FE-714A8EDE3DAA}" destId="{A694F17D-932E-497A-AFAA-300BE0EC9E34}" srcOrd="1" destOrd="0" presId="urn:microsoft.com/office/officeart/2008/layout/LinedList"/>
    <dgm:cxn modelId="{F8F7F2B5-6A4A-4E10-8FF9-39246DC10A8E}" type="presParOf" srcId="{21B81AEC-29A4-44D0-97FE-714A8EDE3DAA}" destId="{8BDC3AFC-C0E3-46C5-A8EF-FC23357E5327}" srcOrd="2" destOrd="0" presId="urn:microsoft.com/office/officeart/2008/layout/LinedList"/>
    <dgm:cxn modelId="{105F5A1F-9D9D-4034-AD74-538B10ED59DF}" type="presParOf" srcId="{8BDC3AFC-C0E3-46C5-A8EF-FC23357E5327}" destId="{E94CBF8C-6E93-4FD7-824C-7370D19632CB}" srcOrd="0" destOrd="0" presId="urn:microsoft.com/office/officeart/2008/layout/LinedList"/>
    <dgm:cxn modelId="{541A0564-15D3-4855-BF1B-46242DADF989}" type="presParOf" srcId="{8BDC3AFC-C0E3-46C5-A8EF-FC23357E5327}" destId="{D7362FF9-C00E-4D7E-A86C-6A2AFE803544}" srcOrd="1" destOrd="0" presId="urn:microsoft.com/office/officeart/2008/layout/LinedList"/>
    <dgm:cxn modelId="{B195E20F-CE8C-4C20-9A9D-95F6A4F9545E}" type="presParOf" srcId="{8BDC3AFC-C0E3-46C5-A8EF-FC23357E5327}" destId="{034C61AC-6164-4CDD-8114-00A0610181BA}" srcOrd="2" destOrd="0" presId="urn:microsoft.com/office/officeart/2008/layout/LinedList"/>
    <dgm:cxn modelId="{4E77D19C-0FA8-4555-85D1-322D2028B156}" type="presParOf" srcId="{21B81AEC-29A4-44D0-97FE-714A8EDE3DAA}" destId="{1D5BED71-B232-4A79-8BC5-A2C1F3205410}" srcOrd="3" destOrd="0" presId="urn:microsoft.com/office/officeart/2008/layout/LinedList"/>
    <dgm:cxn modelId="{E8283F49-481A-4945-9661-91E5D1472527}" type="presParOf" srcId="{21B81AEC-29A4-44D0-97FE-714A8EDE3DAA}" destId="{C6CE2175-8168-46AC-99E6-324DC5EE43BA}" srcOrd="4" destOrd="0" presId="urn:microsoft.com/office/officeart/2008/layout/LinedList"/>
    <dgm:cxn modelId="{9387529F-D4D1-428B-A1B1-459774218176}" type="presParOf" srcId="{C6CE2175-8168-46AC-99E6-324DC5EE43BA}" destId="{DB877AE4-FEA6-4E84-9B05-B91A8849C284}" srcOrd="0" destOrd="0" presId="urn:microsoft.com/office/officeart/2008/layout/LinedList"/>
    <dgm:cxn modelId="{07DA4D50-2DB3-4D7F-80F7-239ECAED90B2}" type="presParOf" srcId="{C6CE2175-8168-46AC-99E6-324DC5EE43BA}" destId="{74C024AB-9F1B-45F3-83F7-6D7F6C437621}" srcOrd="1" destOrd="0" presId="urn:microsoft.com/office/officeart/2008/layout/LinedList"/>
    <dgm:cxn modelId="{29EE5112-9DAF-42DC-BB82-72C714E622A4}" type="presParOf" srcId="{C6CE2175-8168-46AC-99E6-324DC5EE43BA}" destId="{8EDDE394-5D04-4352-823D-047DD0B22956}" srcOrd="2" destOrd="0" presId="urn:microsoft.com/office/officeart/2008/layout/LinedList"/>
    <dgm:cxn modelId="{770D44F8-E2E6-47A0-B95F-61D054A7BDAC}" type="presParOf" srcId="{21B81AEC-29A4-44D0-97FE-714A8EDE3DAA}" destId="{079CA383-525C-458C-99C0-03E035F3B5A0}" srcOrd="5" destOrd="0" presId="urn:microsoft.com/office/officeart/2008/layout/LinedList"/>
    <dgm:cxn modelId="{5A1BED32-43D6-4A9A-B43E-37CB60E64088}" type="presParOf" srcId="{21B81AEC-29A4-44D0-97FE-714A8EDE3DAA}" destId="{1991E13F-528D-4222-809D-A7F7C53617F9}" srcOrd="6" destOrd="0" presId="urn:microsoft.com/office/officeart/2008/layout/LinedList"/>
    <dgm:cxn modelId="{75CD2F6F-2D02-4BF7-87BF-98D6E0A6636C}" type="presParOf" srcId="{1991E13F-528D-4222-809D-A7F7C53617F9}" destId="{E0E7AE02-7383-4AC2-BC1C-75694D87BAAF}" srcOrd="0" destOrd="0" presId="urn:microsoft.com/office/officeart/2008/layout/LinedList"/>
    <dgm:cxn modelId="{B93C09CE-9C3B-4CFF-99A9-4B0B57F62242}" type="presParOf" srcId="{1991E13F-528D-4222-809D-A7F7C53617F9}" destId="{30373B52-B106-412C-85B9-1FBBD6C886A1}" srcOrd="1" destOrd="0" presId="urn:microsoft.com/office/officeart/2008/layout/LinedList"/>
    <dgm:cxn modelId="{65C51584-C90B-4D89-B764-5E19C78FB3DB}" type="presParOf" srcId="{1991E13F-528D-4222-809D-A7F7C53617F9}" destId="{7F0044F0-CED8-40FE-8BC0-2CE25DAB9FDC}" srcOrd="2" destOrd="0" presId="urn:microsoft.com/office/officeart/2008/layout/LinedList"/>
    <dgm:cxn modelId="{D30D35D1-1DED-4DF7-8117-60A5231FE6C2}" type="presParOf" srcId="{21B81AEC-29A4-44D0-97FE-714A8EDE3DAA}" destId="{239CFFAD-6BB3-4B75-9F3F-682CCA3E391D}" srcOrd="7" destOrd="0" presId="urn:microsoft.com/office/officeart/2008/layout/LinedList"/>
    <dgm:cxn modelId="{6E8E0B9E-2156-4917-8DCA-364240A95DE1}" type="presParOf" srcId="{21B81AEC-29A4-44D0-97FE-714A8EDE3DAA}" destId="{2936ECD5-19D4-48F6-8966-17549A49C1F5}" srcOrd="8" destOrd="0" presId="urn:microsoft.com/office/officeart/2008/layout/LinedList"/>
    <dgm:cxn modelId="{B40929CA-6AC5-470A-BC4E-650FA178158A}" type="presParOf" srcId="{2936ECD5-19D4-48F6-8966-17549A49C1F5}" destId="{6ECA6BE5-F63E-44D0-A671-14651BB993F4}" srcOrd="0" destOrd="0" presId="urn:microsoft.com/office/officeart/2008/layout/LinedList"/>
    <dgm:cxn modelId="{41791741-8BD5-4F04-83B7-D994FB4BAA90}" type="presParOf" srcId="{2936ECD5-19D4-48F6-8966-17549A49C1F5}" destId="{FCD87117-444D-4ECE-BCCF-28815F95F34E}" srcOrd="1" destOrd="0" presId="urn:microsoft.com/office/officeart/2008/layout/LinedList"/>
    <dgm:cxn modelId="{F799F68B-DC85-4F1F-879E-7E238D7A8372}" type="presParOf" srcId="{2936ECD5-19D4-48F6-8966-17549A49C1F5}" destId="{6DC7F210-E85F-4E3E-A8CE-DE6BF2B11D44}" srcOrd="2" destOrd="0" presId="urn:microsoft.com/office/officeart/2008/layout/LinedList"/>
    <dgm:cxn modelId="{23BE1B8A-D8CB-4A05-B96C-B4A49490B2CC}" type="presParOf" srcId="{21B81AEC-29A4-44D0-97FE-714A8EDE3DAA}" destId="{DFB1D7A3-C9F9-4C25-8350-5FAB7F13BFCF}" srcOrd="9" destOrd="0" presId="urn:microsoft.com/office/officeart/2008/layout/LinedList"/>
    <dgm:cxn modelId="{1D73A6BD-6CD8-4524-8664-9D94DC4CA1C4}" type="presParOf" srcId="{21B81AEC-29A4-44D0-97FE-714A8EDE3DAA}" destId="{A095BF68-54EF-4357-8696-A31EB8A0CC16}" srcOrd="10" destOrd="0" presId="urn:microsoft.com/office/officeart/2008/layout/LinedList"/>
    <dgm:cxn modelId="{C8084C5C-5530-4E03-899C-C5D96C7FAA41}" type="presParOf" srcId="{A095BF68-54EF-4357-8696-A31EB8A0CC16}" destId="{B598F539-4C64-4BFB-B1EB-2A160A269ACD}" srcOrd="0" destOrd="0" presId="urn:microsoft.com/office/officeart/2008/layout/LinedList"/>
    <dgm:cxn modelId="{D3FC7016-831D-473A-AEE7-E7E27B676A1B}" type="presParOf" srcId="{A095BF68-54EF-4357-8696-A31EB8A0CC16}" destId="{33E56E5F-96F4-40A5-A0CF-6069DBF0DBF7}" srcOrd="1" destOrd="0" presId="urn:microsoft.com/office/officeart/2008/layout/LinedList"/>
    <dgm:cxn modelId="{CA94F02D-01D5-4E18-82DB-E76893450F0D}" type="presParOf" srcId="{A095BF68-54EF-4357-8696-A31EB8A0CC16}" destId="{1ADA353A-9B54-4CE6-87A1-E1C418325D98}" srcOrd="2" destOrd="0" presId="urn:microsoft.com/office/officeart/2008/layout/LinedList"/>
    <dgm:cxn modelId="{3B7E8B17-62F6-451D-AFB2-D9C0F7DCB90E}" type="presParOf" srcId="{21B81AEC-29A4-44D0-97FE-714A8EDE3DAA}" destId="{E8793CFD-B990-4573-A272-2009B5471598}" srcOrd="11" destOrd="0" presId="urn:microsoft.com/office/officeart/2008/layout/LinedList"/>
    <dgm:cxn modelId="{8A9ABC94-F9F7-45B8-AFB7-A05CE9EE5B61}" type="presParOf" srcId="{21B81AEC-29A4-44D0-97FE-714A8EDE3DAA}" destId="{3F9240E0-E11E-4C6D-BF05-DB37BE41999B}" srcOrd="12" destOrd="0" presId="urn:microsoft.com/office/officeart/2008/layout/LinedList"/>
    <dgm:cxn modelId="{8CCD3DFC-6C36-45D3-8AB6-D20E47E5A85C}" type="presParOf" srcId="{3F9240E0-E11E-4C6D-BF05-DB37BE41999B}" destId="{E681D566-C79F-4EF0-AECB-9A9EFC753E92}" srcOrd="0" destOrd="0" presId="urn:microsoft.com/office/officeart/2008/layout/LinedList"/>
    <dgm:cxn modelId="{09D4631E-CCA2-4EF3-9162-089F7C151F31}" type="presParOf" srcId="{3F9240E0-E11E-4C6D-BF05-DB37BE41999B}" destId="{F411089E-2E46-4D47-A636-DAC8A07FB814}" srcOrd="1" destOrd="0" presId="urn:microsoft.com/office/officeart/2008/layout/LinedList"/>
    <dgm:cxn modelId="{D452BB0F-1896-4F67-B6E3-1822FF60F6B9}" type="presParOf" srcId="{3F9240E0-E11E-4C6D-BF05-DB37BE41999B}" destId="{138FEED8-D8D9-455F-9ED7-7370593D7C68}" srcOrd="2" destOrd="0" presId="urn:microsoft.com/office/officeart/2008/layout/LinedList"/>
    <dgm:cxn modelId="{1431A6A0-C2BF-4F06-8A57-E0270CA25A7C}" type="presParOf" srcId="{27157BA8-3F81-4A91-A3B7-7CFF1E5E3D6D}" destId="{0729DB0F-F200-4BB7-8357-41C3D22330E2}" srcOrd="5" destOrd="0" presId="urn:microsoft.com/office/officeart/2008/layout/LinedList"/>
    <dgm:cxn modelId="{85251C85-97E9-4F08-A400-7806AC53C68C}" type="presParOf" srcId="{27157BA8-3F81-4A91-A3B7-7CFF1E5E3D6D}" destId="{5AFD579D-057E-41E0-B180-AECD14D48187}" srcOrd="6" destOrd="0" presId="urn:microsoft.com/office/officeart/2008/layout/LinedList"/>
    <dgm:cxn modelId="{8DA0C34C-62E6-46EF-9443-2F0CBE8CF82B}" type="presParOf" srcId="{27157BA8-3F81-4A91-A3B7-7CFF1E5E3D6D}" destId="{3F0A135A-BDD7-4983-B191-C6C6F2B7C6BD}" srcOrd="7" destOrd="0" presId="urn:microsoft.com/office/officeart/2008/layout/LinedList"/>
    <dgm:cxn modelId="{70CB3EF0-9E5B-47A9-B85C-92AE4BE47E16}" type="presParOf" srcId="{3F0A135A-BDD7-4983-B191-C6C6F2B7C6BD}" destId="{DC4F5F20-A4D5-4AA5-80CF-6E7AF829C552}" srcOrd="0" destOrd="0" presId="urn:microsoft.com/office/officeart/2008/layout/LinedList"/>
    <dgm:cxn modelId="{E2BA6CDC-030E-42A5-8660-F0FF38C496F0}" type="presParOf" srcId="{3F0A135A-BDD7-4983-B191-C6C6F2B7C6BD}" destId="{38C0E4D5-7649-491F-A9A2-D3F4E91C3973}" srcOrd="1" destOrd="0" presId="urn:microsoft.com/office/officeart/2008/layout/LinedList"/>
    <dgm:cxn modelId="{20F147FF-728A-4F20-844A-CF9949C399DC}" type="presParOf" srcId="{3F0A135A-BDD7-4983-B191-C6C6F2B7C6BD}" destId="{6A7972F2-C10C-4FB6-8550-821E53D41E14}" srcOrd="2" destOrd="0" presId="urn:microsoft.com/office/officeart/2008/layout/LinedList"/>
    <dgm:cxn modelId="{BB5CD3A5-6588-46B6-BD2D-BEACFA883D08}" type="presParOf" srcId="{6A7972F2-C10C-4FB6-8550-821E53D41E14}" destId="{214715BC-42CF-4D46-BED4-EBB5FA6E542B}" srcOrd="0" destOrd="0" presId="urn:microsoft.com/office/officeart/2008/layout/LinedList"/>
    <dgm:cxn modelId="{7C13C2AE-2903-4CF9-AD04-821E68747B7F}" type="presParOf" srcId="{214715BC-42CF-4D46-BED4-EBB5FA6E542B}" destId="{D13619F3-0E4D-43D1-94E9-ABA329F5AABD}" srcOrd="0" destOrd="0" presId="urn:microsoft.com/office/officeart/2008/layout/LinedList"/>
    <dgm:cxn modelId="{F85B1F68-0E6E-4548-AD96-C428AD8BBBA2}" type="presParOf" srcId="{214715BC-42CF-4D46-BED4-EBB5FA6E542B}" destId="{29618EBF-CCAD-4E15-BA34-94FA64C6A8A4}" srcOrd="1" destOrd="0" presId="urn:microsoft.com/office/officeart/2008/layout/LinedList"/>
    <dgm:cxn modelId="{893285F9-20DF-44A7-98C0-FD4FDA6AA177}" type="presParOf" srcId="{214715BC-42CF-4D46-BED4-EBB5FA6E542B}" destId="{B3AA99F5-CEA4-411C-BC53-D72CE5A249C7}" srcOrd="2" destOrd="0" presId="urn:microsoft.com/office/officeart/2008/layout/LinedList"/>
    <dgm:cxn modelId="{13AB4426-97AB-49B9-91F7-FA090D449FF7}" type="presParOf" srcId="{6A7972F2-C10C-4FB6-8550-821E53D41E14}" destId="{500A2B82-8C7F-4FCA-8C97-F09C49B74C8A}" srcOrd="1" destOrd="0" presId="urn:microsoft.com/office/officeart/2008/layout/LinedList"/>
    <dgm:cxn modelId="{C8EA7E47-C1F1-4236-9612-F9AC429EA530}" type="presParOf" srcId="{6A7972F2-C10C-4FB6-8550-821E53D41E14}" destId="{548CDB3E-8765-4FC6-BF92-AC1D706AE183}" srcOrd="2" destOrd="0" presId="urn:microsoft.com/office/officeart/2008/layout/LinedList"/>
    <dgm:cxn modelId="{E31F04E6-3CF7-4504-BD7B-26FD11F3B2A5}" type="presParOf" srcId="{548CDB3E-8765-4FC6-BF92-AC1D706AE183}" destId="{C032F811-6A80-4C88-B30D-9716167CE81F}" srcOrd="0" destOrd="0" presId="urn:microsoft.com/office/officeart/2008/layout/LinedList"/>
    <dgm:cxn modelId="{C5719251-4578-44AA-BECD-29776378D9BB}" type="presParOf" srcId="{548CDB3E-8765-4FC6-BF92-AC1D706AE183}" destId="{80679C06-3479-49A7-BEBE-2BD891A20B68}" srcOrd="1" destOrd="0" presId="urn:microsoft.com/office/officeart/2008/layout/LinedList"/>
    <dgm:cxn modelId="{75AA2E16-DF21-426F-86EC-C0CC10E39658}" type="presParOf" srcId="{548CDB3E-8765-4FC6-BF92-AC1D706AE183}" destId="{CB01EC43-0F40-4F45-87EA-697333EF7DB8}" srcOrd="2" destOrd="0" presId="urn:microsoft.com/office/officeart/2008/layout/LinedList"/>
    <dgm:cxn modelId="{B90FC706-0625-4CD2-B484-D2F7639FD11B}" type="presParOf" srcId="{6A7972F2-C10C-4FB6-8550-821E53D41E14}" destId="{060877EC-95A2-4A73-89E2-672EB95F9168}" srcOrd="3" destOrd="0" presId="urn:microsoft.com/office/officeart/2008/layout/LinedList"/>
    <dgm:cxn modelId="{1C41B68F-1CD7-47D9-A29C-F2E7CCA59577}" type="presParOf" srcId="{6A7972F2-C10C-4FB6-8550-821E53D41E14}" destId="{F273E00C-48AF-4964-BFE9-225215B5DBC1}" srcOrd="4" destOrd="0" presId="urn:microsoft.com/office/officeart/2008/layout/LinedList"/>
    <dgm:cxn modelId="{0746FD17-9DC7-43EE-8A91-F00066FECAAF}" type="presParOf" srcId="{F273E00C-48AF-4964-BFE9-225215B5DBC1}" destId="{DC315148-AD4E-4EE4-8A0B-55ECF3B10B8F}" srcOrd="0" destOrd="0" presId="urn:microsoft.com/office/officeart/2008/layout/LinedList"/>
    <dgm:cxn modelId="{914FC00D-8F4E-4961-8924-9FD84506700B}" type="presParOf" srcId="{F273E00C-48AF-4964-BFE9-225215B5DBC1}" destId="{B5FA830F-832C-4AED-8880-4B3ACAAAAD8F}" srcOrd="1" destOrd="0" presId="urn:microsoft.com/office/officeart/2008/layout/LinedList"/>
    <dgm:cxn modelId="{9FA41382-DB94-4D70-9F16-AE52AEC336E0}" type="presParOf" srcId="{F273E00C-48AF-4964-BFE9-225215B5DBC1}" destId="{778C54E2-2450-47E3-8749-510699D79131}" srcOrd="2" destOrd="0" presId="urn:microsoft.com/office/officeart/2008/layout/LinedList"/>
    <dgm:cxn modelId="{7B9359CF-D262-492D-AF96-ADCD7E10EAA3}" type="presParOf" srcId="{6A7972F2-C10C-4FB6-8550-821E53D41E14}" destId="{B4A32593-8EEF-47B2-A72D-E2D4BBDA3A4A}" srcOrd="5" destOrd="0" presId="urn:microsoft.com/office/officeart/2008/layout/LinedList"/>
    <dgm:cxn modelId="{39485082-5025-432C-87CA-4F66F45D2ED9}" type="presParOf" srcId="{6A7972F2-C10C-4FB6-8550-821E53D41E14}" destId="{3EA25529-9492-4412-B26E-3358BB8A0B85}" srcOrd="6" destOrd="0" presId="urn:microsoft.com/office/officeart/2008/layout/LinedList"/>
    <dgm:cxn modelId="{A2B41753-56BB-4122-8FA9-5303141DE0F9}" type="presParOf" srcId="{3EA25529-9492-4412-B26E-3358BB8A0B85}" destId="{43FBCBC0-933F-4AA0-8CD9-9E16D579C69E}" srcOrd="0" destOrd="0" presId="urn:microsoft.com/office/officeart/2008/layout/LinedList"/>
    <dgm:cxn modelId="{7D6D8889-4F26-48EC-9077-3A1D28FAC8F5}" type="presParOf" srcId="{3EA25529-9492-4412-B26E-3358BB8A0B85}" destId="{F7A7A3F4-8425-4ACE-ADC3-103DA86E3E34}" srcOrd="1" destOrd="0" presId="urn:microsoft.com/office/officeart/2008/layout/LinedList"/>
    <dgm:cxn modelId="{EA870152-146D-46A9-8BF9-9255A2A93A87}" type="presParOf" srcId="{3EA25529-9492-4412-B26E-3358BB8A0B85}" destId="{744F10A6-87C2-46EE-A6A9-A1315450BF96}" srcOrd="2" destOrd="0" presId="urn:microsoft.com/office/officeart/2008/layout/LinedList"/>
    <dgm:cxn modelId="{3A81F340-F979-42DE-B6C9-AF82B1032D25}" type="presParOf" srcId="{6A7972F2-C10C-4FB6-8550-821E53D41E14}" destId="{9831AE46-C59C-4012-AF9F-1A3020FA6515}" srcOrd="7" destOrd="0" presId="urn:microsoft.com/office/officeart/2008/layout/LinedList"/>
    <dgm:cxn modelId="{9B43E354-175E-4783-8136-F380015241CC}" type="presParOf" srcId="{6A7972F2-C10C-4FB6-8550-821E53D41E14}" destId="{CF12B2F9-1867-4F24-9064-8322E39E2B89}" srcOrd="8" destOrd="0" presId="urn:microsoft.com/office/officeart/2008/layout/LinedList"/>
    <dgm:cxn modelId="{B46A836A-4EAD-41E6-9AD8-4460E6EE8962}" type="presParOf" srcId="{CF12B2F9-1867-4F24-9064-8322E39E2B89}" destId="{E2C662AC-B418-43EA-BD96-3DB99A9B71D2}" srcOrd="0" destOrd="0" presId="urn:microsoft.com/office/officeart/2008/layout/LinedList"/>
    <dgm:cxn modelId="{1CF27E31-F6BB-4915-AAF0-E1BA3CB1CBAB}" type="presParOf" srcId="{CF12B2F9-1867-4F24-9064-8322E39E2B89}" destId="{E27F992E-F414-4ABC-ABED-F69FC5AAA3BA}" srcOrd="1" destOrd="0" presId="urn:microsoft.com/office/officeart/2008/layout/LinedList"/>
    <dgm:cxn modelId="{93BE317D-8DAC-4809-A53F-D4FA6395AFC7}" type="presParOf" srcId="{CF12B2F9-1867-4F24-9064-8322E39E2B89}" destId="{5B007F94-6E5D-49BF-95F4-50EDC8B3EA9C}" srcOrd="2" destOrd="0" presId="urn:microsoft.com/office/officeart/2008/layout/LinedList"/>
    <dgm:cxn modelId="{6FAD6496-05BB-4190-8879-FFCF0C3A919B}" type="presParOf" srcId="{6A7972F2-C10C-4FB6-8550-821E53D41E14}" destId="{1771F86B-1FB4-48EE-AE0D-D74D51780581}" srcOrd="9" destOrd="0" presId="urn:microsoft.com/office/officeart/2008/layout/LinedList"/>
    <dgm:cxn modelId="{0251BB82-AF54-4304-877C-281C1B5F9EBC}" type="presParOf" srcId="{6A7972F2-C10C-4FB6-8550-821E53D41E14}" destId="{9F2F87FC-1CF0-4DC3-9C88-FFD136AE7B89}" srcOrd="10" destOrd="0" presId="urn:microsoft.com/office/officeart/2008/layout/LinedList"/>
    <dgm:cxn modelId="{B8C07C52-DA7B-4FD5-9BF1-7A690EF1456C}" type="presParOf" srcId="{9F2F87FC-1CF0-4DC3-9C88-FFD136AE7B89}" destId="{1FEBAB02-53F2-42F1-96B4-4EEBEDAC6311}" srcOrd="0" destOrd="0" presId="urn:microsoft.com/office/officeart/2008/layout/LinedList"/>
    <dgm:cxn modelId="{2B98BAF8-704E-41FE-AB37-BC7985079317}" type="presParOf" srcId="{9F2F87FC-1CF0-4DC3-9C88-FFD136AE7B89}" destId="{3D032205-5CF0-4B53-AD1B-0924FBECE8D2}" srcOrd="1" destOrd="0" presId="urn:microsoft.com/office/officeart/2008/layout/LinedList"/>
    <dgm:cxn modelId="{0191F057-D28F-49DF-A752-CC7CAE54F6F0}" type="presParOf" srcId="{9F2F87FC-1CF0-4DC3-9C88-FFD136AE7B89}" destId="{E37DE83F-F153-40EC-9EEE-498C993AFA00}" srcOrd="2" destOrd="0" presId="urn:microsoft.com/office/officeart/2008/layout/LinedList"/>
    <dgm:cxn modelId="{3B6FE99F-0833-4F8F-ADC2-FB4E847F5A49}" type="presParOf" srcId="{6A7972F2-C10C-4FB6-8550-821E53D41E14}" destId="{B5618485-CA44-4148-BEDB-46E17736D8E0}" srcOrd="11" destOrd="0" presId="urn:microsoft.com/office/officeart/2008/layout/LinedList"/>
    <dgm:cxn modelId="{E434E304-EE67-4BF3-8850-E7D0D64551A2}" type="presParOf" srcId="{6A7972F2-C10C-4FB6-8550-821E53D41E14}" destId="{46987962-D4C9-4DB1-B024-0445E9B64EB2}" srcOrd="12" destOrd="0" presId="urn:microsoft.com/office/officeart/2008/layout/LinedList"/>
    <dgm:cxn modelId="{5780BCAC-814E-483A-BB61-933C08AB4B80}" type="presParOf" srcId="{46987962-D4C9-4DB1-B024-0445E9B64EB2}" destId="{4CAE66E8-9C81-4047-A14D-146FA1B83D2A}" srcOrd="0" destOrd="0" presId="urn:microsoft.com/office/officeart/2008/layout/LinedList"/>
    <dgm:cxn modelId="{7D888623-F736-4329-8736-809CCBA6EEF0}" type="presParOf" srcId="{46987962-D4C9-4DB1-B024-0445E9B64EB2}" destId="{5AD25FF9-40AF-457A-81D5-B0B59386E8D5}" srcOrd="1" destOrd="0" presId="urn:microsoft.com/office/officeart/2008/layout/LinedList"/>
    <dgm:cxn modelId="{D4092ECD-E393-4158-847D-33132BCB89D6}" type="presParOf" srcId="{46987962-D4C9-4DB1-B024-0445E9B64EB2}" destId="{83639D0C-0432-4B8E-A39B-AD00864EB27A}" srcOrd="2" destOrd="0" presId="urn:microsoft.com/office/officeart/2008/layout/LinedList"/>
    <dgm:cxn modelId="{BD13D08A-E306-4EB2-A978-14EA3443009A}" type="presParOf" srcId="{6A7972F2-C10C-4FB6-8550-821E53D41E14}" destId="{2DF2FB2F-0DCC-4BF5-87AA-E84EB9CB9DB6}" srcOrd="13" destOrd="0" presId="urn:microsoft.com/office/officeart/2008/layout/LinedList"/>
    <dgm:cxn modelId="{20E33D83-946E-4F26-BDF1-56082BE115FB}" type="presParOf" srcId="{6A7972F2-C10C-4FB6-8550-821E53D41E14}" destId="{BEE7D616-2768-447D-A807-0C209E93CA2E}" srcOrd="14" destOrd="0" presId="urn:microsoft.com/office/officeart/2008/layout/LinedList"/>
    <dgm:cxn modelId="{1E10FD53-A6D1-471D-81D4-8C1E2E1D81E7}" type="presParOf" srcId="{BEE7D616-2768-447D-A807-0C209E93CA2E}" destId="{1B4EF74C-BB66-4CF5-B43C-4F3F6ED57E64}" srcOrd="0" destOrd="0" presId="urn:microsoft.com/office/officeart/2008/layout/LinedList"/>
    <dgm:cxn modelId="{5E119551-8742-4FB5-B617-DEC4FD8BF04C}" type="presParOf" srcId="{BEE7D616-2768-447D-A807-0C209E93CA2E}" destId="{69C405CB-7EF7-4C82-B539-0E1F95CF2030}" srcOrd="1" destOrd="0" presId="urn:microsoft.com/office/officeart/2008/layout/LinedList"/>
    <dgm:cxn modelId="{D846C678-2BFA-4ED9-9E30-6EC15E25988A}" type="presParOf" srcId="{BEE7D616-2768-447D-A807-0C209E93CA2E}" destId="{B7F5E485-371C-4A93-9FE5-FE1E8BE9B2D6}" srcOrd="2" destOrd="0" presId="urn:microsoft.com/office/officeart/2008/layout/LinedList"/>
    <dgm:cxn modelId="{429CC439-FF51-4EEF-864D-587DCDEF43F2}" type="presParOf" srcId="{27157BA8-3F81-4A91-A3B7-7CFF1E5E3D6D}" destId="{C8D74A71-9C85-430D-801E-A074648BDF31}" srcOrd="8" destOrd="0" presId="urn:microsoft.com/office/officeart/2008/layout/LinedList"/>
    <dgm:cxn modelId="{B079D861-6BA3-4F99-9649-E790D52825EC}" type="presParOf" srcId="{27157BA8-3F81-4A91-A3B7-7CFF1E5E3D6D}" destId="{9377434B-80FD-4A2E-AA73-18C91F991C75}" srcOrd="9" destOrd="0" presId="urn:microsoft.com/office/officeart/2008/layout/LinedList"/>
    <dgm:cxn modelId="{5F7406F1-457E-4103-A26B-BEFA22615C25}" type="presParOf" srcId="{27157BA8-3F81-4A91-A3B7-7CFF1E5E3D6D}" destId="{4F7C6611-8C85-4917-903C-6E0FBADD83D2}" srcOrd="10" destOrd="0" presId="urn:microsoft.com/office/officeart/2008/layout/LinedList"/>
    <dgm:cxn modelId="{30D89EBA-6F94-4069-AD69-4227E0E7157B}" type="presParOf" srcId="{4F7C6611-8C85-4917-903C-6E0FBADD83D2}" destId="{EBF2F366-33FE-487C-A019-044D4ABFE1F7}" srcOrd="0" destOrd="0" presId="urn:microsoft.com/office/officeart/2008/layout/LinedList"/>
    <dgm:cxn modelId="{4C8B9005-7EF4-455B-8D7D-9888F6C5F398}" type="presParOf" srcId="{4F7C6611-8C85-4917-903C-6E0FBADD83D2}" destId="{80AF2172-071B-43E6-A94B-88D62B8ADBCA}" srcOrd="1" destOrd="0" presId="urn:microsoft.com/office/officeart/2008/layout/LinedList"/>
    <dgm:cxn modelId="{413F0D25-67A7-410B-9438-F006DB5A382B}" type="presParOf" srcId="{4F7C6611-8C85-4917-903C-6E0FBADD83D2}" destId="{BDAC9267-34D1-41E6-AAF3-E3A33ADD238B}" srcOrd="2" destOrd="0" presId="urn:microsoft.com/office/officeart/2008/layout/LinedList"/>
    <dgm:cxn modelId="{0808CD3B-1495-4494-AC25-402ACB3FE1ED}" type="presParOf" srcId="{BDAC9267-34D1-41E6-AAF3-E3A33ADD238B}" destId="{C6F39839-19E8-41ED-A55C-FCF7CA743AE1}" srcOrd="0" destOrd="0" presId="urn:microsoft.com/office/officeart/2008/layout/LinedList"/>
    <dgm:cxn modelId="{C19E11AA-6E0D-4066-9D37-843A9B3A54B6}" type="presParOf" srcId="{C6F39839-19E8-41ED-A55C-FCF7CA743AE1}" destId="{BE634BBF-B330-45FB-B99C-12B4E3F3AB71}" srcOrd="0" destOrd="0" presId="urn:microsoft.com/office/officeart/2008/layout/LinedList"/>
    <dgm:cxn modelId="{DE6F87C5-C085-494E-B1AA-7332C9CAD2F5}" type="presParOf" srcId="{C6F39839-19E8-41ED-A55C-FCF7CA743AE1}" destId="{F9E3B6AD-D66E-47BE-AF0A-540523513D83}" srcOrd="1" destOrd="0" presId="urn:microsoft.com/office/officeart/2008/layout/LinedList"/>
    <dgm:cxn modelId="{6FF3291F-93AC-4F53-A3EA-1D2CC80161F6}" type="presParOf" srcId="{C6F39839-19E8-41ED-A55C-FCF7CA743AE1}" destId="{24F2A8DB-F0D6-4A82-9DE3-D8E65C7F000C}" srcOrd="2" destOrd="0" presId="urn:microsoft.com/office/officeart/2008/layout/LinedList"/>
    <dgm:cxn modelId="{87F54A79-09B2-443B-B5CD-A9B7881E030B}" type="presParOf" srcId="{BDAC9267-34D1-41E6-AAF3-E3A33ADD238B}" destId="{9DE4297A-0C1B-4B1A-9D4E-0D57FF0C4A02}" srcOrd="1" destOrd="0" presId="urn:microsoft.com/office/officeart/2008/layout/LinedList"/>
    <dgm:cxn modelId="{FD08F7C2-3AC0-4D84-9228-EEAD758C1D76}" type="presParOf" srcId="{BDAC9267-34D1-41E6-AAF3-E3A33ADD238B}" destId="{7EA79A19-5027-4349-AB5C-85AA49ACADDF}" srcOrd="2" destOrd="0" presId="urn:microsoft.com/office/officeart/2008/layout/LinedList"/>
    <dgm:cxn modelId="{09413FFC-D139-408D-9FD0-52BFE852B5D1}" type="presParOf" srcId="{7EA79A19-5027-4349-AB5C-85AA49ACADDF}" destId="{E0D7B078-314D-4F65-8FAF-4ACCA2AE2CC3}" srcOrd="0" destOrd="0" presId="urn:microsoft.com/office/officeart/2008/layout/LinedList"/>
    <dgm:cxn modelId="{45703132-52EE-470F-948C-A4596B60A11B}" type="presParOf" srcId="{7EA79A19-5027-4349-AB5C-85AA49ACADDF}" destId="{286DAB08-3377-4653-9343-B81CF572AA36}" srcOrd="1" destOrd="0" presId="urn:microsoft.com/office/officeart/2008/layout/LinedList"/>
    <dgm:cxn modelId="{38C7FD23-862A-40E2-A102-0BEC7918D966}" type="presParOf" srcId="{7EA79A19-5027-4349-AB5C-85AA49ACADDF}" destId="{5D616797-A5ED-47AD-8836-C2A183950DDF}" srcOrd="2" destOrd="0" presId="urn:microsoft.com/office/officeart/2008/layout/LinedList"/>
    <dgm:cxn modelId="{BB7CB133-1097-4103-B03A-B18A75EC528D}" type="presParOf" srcId="{BDAC9267-34D1-41E6-AAF3-E3A33ADD238B}" destId="{812CA0AD-6271-4C0D-BCEB-BA49702FBA90}" srcOrd="3" destOrd="0" presId="urn:microsoft.com/office/officeart/2008/layout/LinedList"/>
    <dgm:cxn modelId="{E8110DD6-02A4-432C-9C0A-EF66B6118331}" type="presParOf" srcId="{BDAC9267-34D1-41E6-AAF3-E3A33ADD238B}" destId="{ED738AEE-A9C7-4B8E-9AA8-02DE8B6BB217}" srcOrd="4" destOrd="0" presId="urn:microsoft.com/office/officeart/2008/layout/LinedList"/>
    <dgm:cxn modelId="{71F5FCF0-DEAF-4344-BB29-DDF43E0C8A77}" type="presParOf" srcId="{ED738AEE-A9C7-4B8E-9AA8-02DE8B6BB217}" destId="{8E882028-554E-4AC1-AE62-0539BDC9B4A0}" srcOrd="0" destOrd="0" presId="urn:microsoft.com/office/officeart/2008/layout/LinedList"/>
    <dgm:cxn modelId="{CAD56223-E5AE-426D-8637-214C27E32EF6}" type="presParOf" srcId="{ED738AEE-A9C7-4B8E-9AA8-02DE8B6BB217}" destId="{29C9B49D-F6F5-4191-89C3-E9EFA4D0CF25}" srcOrd="1" destOrd="0" presId="urn:microsoft.com/office/officeart/2008/layout/LinedList"/>
    <dgm:cxn modelId="{E056B390-CCEF-495A-8C36-E6499E387D58}" type="presParOf" srcId="{ED738AEE-A9C7-4B8E-9AA8-02DE8B6BB217}" destId="{1A040561-853B-4140-BC30-F6B54EEAE401}" srcOrd="2" destOrd="0" presId="urn:microsoft.com/office/officeart/2008/layout/LinedList"/>
    <dgm:cxn modelId="{AD7B1FD4-D611-4454-80EF-C59EEFB21886}" type="presParOf" srcId="{BDAC9267-34D1-41E6-AAF3-E3A33ADD238B}" destId="{912A7E2D-899B-4C34-BA0F-C78562B44AEF}" srcOrd="5" destOrd="0" presId="urn:microsoft.com/office/officeart/2008/layout/LinedList"/>
    <dgm:cxn modelId="{2980FE7F-8080-4AE1-A8F2-9A8810561BD1}" type="presParOf" srcId="{BDAC9267-34D1-41E6-AAF3-E3A33ADD238B}" destId="{AEB607DB-E9CD-44AB-A1EA-36D04980E1C9}" srcOrd="6" destOrd="0" presId="urn:microsoft.com/office/officeart/2008/layout/LinedList"/>
    <dgm:cxn modelId="{7C176400-49D5-469C-B768-BF292C551E63}" type="presParOf" srcId="{AEB607DB-E9CD-44AB-A1EA-36D04980E1C9}" destId="{246D7014-DA11-4F61-9426-3D6133391513}" srcOrd="0" destOrd="0" presId="urn:microsoft.com/office/officeart/2008/layout/LinedList"/>
    <dgm:cxn modelId="{4ADB08C9-E5C5-4C2D-9DFE-4C502C76A9EE}" type="presParOf" srcId="{AEB607DB-E9CD-44AB-A1EA-36D04980E1C9}" destId="{E1783670-D930-4E2D-82C1-443CC5FC8A11}" srcOrd="1" destOrd="0" presId="urn:microsoft.com/office/officeart/2008/layout/LinedList"/>
    <dgm:cxn modelId="{6E03B35A-D510-481F-9E50-F99F6F839563}" type="presParOf" srcId="{AEB607DB-E9CD-44AB-A1EA-36D04980E1C9}" destId="{BDA697E1-3D03-4F7F-B4A6-45E5E437E359}" srcOrd="2" destOrd="0" presId="urn:microsoft.com/office/officeart/2008/layout/LinedList"/>
    <dgm:cxn modelId="{80E713FD-CBFB-458A-AB9F-EDB378E5AD79}" type="presParOf" srcId="{BDAC9267-34D1-41E6-AAF3-E3A33ADD238B}" destId="{641217F7-2D25-4D41-8931-52C7D1EBD0AD}" srcOrd="7" destOrd="0" presId="urn:microsoft.com/office/officeart/2008/layout/LinedList"/>
    <dgm:cxn modelId="{98D52CE2-FF59-417E-BFAB-5278AE17E3DF}" type="presParOf" srcId="{BDAC9267-34D1-41E6-AAF3-E3A33ADD238B}" destId="{B933D613-6922-46A0-9080-FBEFBA61A51E}" srcOrd="8" destOrd="0" presId="urn:microsoft.com/office/officeart/2008/layout/LinedList"/>
    <dgm:cxn modelId="{15B583FA-A388-43D8-B3C0-9E9EE73603F0}" type="presParOf" srcId="{B933D613-6922-46A0-9080-FBEFBA61A51E}" destId="{355A4626-77E3-4FE5-BE68-32CEB6438B62}" srcOrd="0" destOrd="0" presId="urn:microsoft.com/office/officeart/2008/layout/LinedList"/>
    <dgm:cxn modelId="{2C4BDF0B-7ECB-4485-BF44-E6E5F96198BF}" type="presParOf" srcId="{B933D613-6922-46A0-9080-FBEFBA61A51E}" destId="{8CC37711-2EE9-4267-B861-DD2F07104884}" srcOrd="1" destOrd="0" presId="urn:microsoft.com/office/officeart/2008/layout/LinedList"/>
    <dgm:cxn modelId="{9C25139C-1C8E-4DBA-BF67-EE5999A430F2}" type="presParOf" srcId="{B933D613-6922-46A0-9080-FBEFBA61A51E}" destId="{3881FCB7-901D-429E-BFC2-1215279F8F4F}" srcOrd="2" destOrd="0" presId="urn:microsoft.com/office/officeart/2008/layout/LinedList"/>
    <dgm:cxn modelId="{4C1A9280-4E49-49D5-8344-81317E95C613}" type="presParOf" srcId="{27157BA8-3F81-4A91-A3B7-7CFF1E5E3D6D}" destId="{73967E7A-A44C-4054-AEE3-4F895AEDDFDD}" srcOrd="11" destOrd="0" presId="urn:microsoft.com/office/officeart/2008/layout/LinedList"/>
    <dgm:cxn modelId="{1BE519D3-5D14-405C-946F-5CDF08E9EBC5}" type="presParOf" srcId="{27157BA8-3F81-4A91-A3B7-7CFF1E5E3D6D}" destId="{3D736FFD-81D0-4C7A-B891-D70F5BC897E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27A43A-372E-47B9-A2D1-80E144472F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4A243F-EAD6-4903-B22F-CC0033234BB6}">
      <dgm:prSet phldrT="[Texto]" custT="1"/>
      <dgm:spPr/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Ingeniería</a:t>
          </a:r>
          <a:endParaRPr lang="es-ES" sz="2400" dirty="0">
            <a:latin typeface="Arial Narrow"/>
            <a:cs typeface="Arial Narrow"/>
          </a:endParaRPr>
        </a:p>
      </dgm:t>
    </dgm:pt>
    <dgm:pt modelId="{B750783B-E1E9-46C9-8998-CA6EC7ACBB5A}" type="parTrans" cxnId="{D1696E35-F386-4339-9470-360A0507D519}">
      <dgm:prSet/>
      <dgm:spPr/>
      <dgm:t>
        <a:bodyPr/>
        <a:lstStyle/>
        <a:p>
          <a:endParaRPr lang="es-ES"/>
        </a:p>
      </dgm:t>
    </dgm:pt>
    <dgm:pt modelId="{DAEA2CF6-7975-4918-8DED-6BE3A3603F4F}" type="sibTrans" cxnId="{D1696E35-F386-4339-9470-360A0507D519}">
      <dgm:prSet/>
      <dgm:spPr/>
      <dgm:t>
        <a:bodyPr/>
        <a:lstStyle/>
        <a:p>
          <a:endParaRPr lang="es-ES"/>
        </a:p>
      </dgm:t>
    </dgm:pt>
    <dgm:pt modelId="{62F3491A-0F58-499A-BB44-3BBE835F8467}">
      <dgm:prSet phldrT="[Texto]"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Mecánica e ingeniería aeroespacial</a:t>
          </a:r>
          <a:endParaRPr lang="es-ES" dirty="0">
            <a:latin typeface="Arial Narrow"/>
            <a:cs typeface="Arial Narrow"/>
          </a:endParaRPr>
        </a:p>
      </dgm:t>
    </dgm:pt>
    <dgm:pt modelId="{231A4B6A-D189-48D2-94DC-ED41A9A51531}" type="parTrans" cxnId="{EC991D19-815E-4EFC-AD2D-9DE58354516D}">
      <dgm:prSet/>
      <dgm:spPr/>
      <dgm:t>
        <a:bodyPr/>
        <a:lstStyle/>
        <a:p>
          <a:endParaRPr lang="es-ES"/>
        </a:p>
      </dgm:t>
    </dgm:pt>
    <dgm:pt modelId="{31F1D5C1-9A18-4482-8F6E-ECFD00DE341E}" type="sibTrans" cxnId="{EC991D19-815E-4EFC-AD2D-9DE58354516D}">
      <dgm:prSet/>
      <dgm:spPr/>
      <dgm:t>
        <a:bodyPr/>
        <a:lstStyle/>
        <a:p>
          <a:endParaRPr lang="es-ES"/>
        </a:p>
      </dgm:t>
    </dgm:pt>
    <dgm:pt modelId="{CCB98DDE-EAB8-4010-9596-9FF28B62EB1C}">
      <dgm:prSet phldrT="[Texto]" custT="1"/>
      <dgm:spPr/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Ecología Humana</a:t>
          </a:r>
          <a:endParaRPr lang="es-ES" sz="2400" dirty="0">
            <a:latin typeface="Arial Narrow"/>
            <a:cs typeface="Arial Narrow"/>
          </a:endParaRPr>
        </a:p>
      </dgm:t>
    </dgm:pt>
    <dgm:pt modelId="{FDDEFF92-B810-4EE6-B2D4-3A8F08A4F153}" type="parTrans" cxnId="{06F503EA-4F55-4755-ABF7-99DEA9657A62}">
      <dgm:prSet/>
      <dgm:spPr/>
      <dgm:t>
        <a:bodyPr/>
        <a:lstStyle/>
        <a:p>
          <a:endParaRPr lang="es-ES"/>
        </a:p>
      </dgm:t>
    </dgm:pt>
    <dgm:pt modelId="{2798989D-5194-48D8-BB42-9B9ABD5DC55D}" type="sibTrans" cxnId="{06F503EA-4F55-4755-ABF7-99DEA9657A62}">
      <dgm:prSet/>
      <dgm:spPr/>
      <dgm:t>
        <a:bodyPr/>
        <a:lstStyle/>
        <a:p>
          <a:endParaRPr lang="es-ES"/>
        </a:p>
      </dgm:t>
    </dgm:pt>
    <dgm:pt modelId="{C7E25989-AF02-478A-A706-85DCAFFCFEE8}">
      <dgm:prSet phldrT="[Texto]"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 de las fibra</a:t>
          </a:r>
          <a:endParaRPr lang="es-ES" dirty="0">
            <a:latin typeface="Arial Narrow"/>
            <a:cs typeface="Arial Narrow"/>
          </a:endParaRPr>
        </a:p>
      </dgm:t>
    </dgm:pt>
    <dgm:pt modelId="{3945F275-59FA-498C-B1BE-5C70ACFD0130}" type="parTrans" cxnId="{543C7AD1-9541-4A47-BDF6-6D3C574E5750}">
      <dgm:prSet/>
      <dgm:spPr/>
      <dgm:t>
        <a:bodyPr/>
        <a:lstStyle/>
        <a:p>
          <a:endParaRPr lang="es-ES"/>
        </a:p>
      </dgm:t>
    </dgm:pt>
    <dgm:pt modelId="{ACAC728C-C5D9-4820-885B-1CDC1500120F}" type="sibTrans" cxnId="{543C7AD1-9541-4A47-BDF6-6D3C574E5750}">
      <dgm:prSet/>
      <dgm:spPr/>
      <dgm:t>
        <a:bodyPr/>
        <a:lstStyle/>
        <a:p>
          <a:endParaRPr lang="es-ES"/>
        </a:p>
      </dgm:t>
    </dgm:pt>
    <dgm:pt modelId="{AD944974-2322-4A36-A7B2-E278A6D3824E}">
      <dgm:prSet custT="1"/>
      <dgm:spPr/>
      <dgm:t>
        <a:bodyPr/>
        <a:lstStyle/>
        <a:p>
          <a:r>
            <a:rPr lang="es-ES" sz="2000" dirty="0" smtClean="0">
              <a:latin typeface="Arial Narrow"/>
              <a:cs typeface="Arial Narrow"/>
            </a:rPr>
            <a:t>Agricultura y Ciencias de la Vida</a:t>
          </a:r>
          <a:endParaRPr lang="es-ES" sz="2000" dirty="0">
            <a:latin typeface="Arial Narrow"/>
            <a:cs typeface="Arial Narrow"/>
          </a:endParaRPr>
        </a:p>
      </dgm:t>
    </dgm:pt>
    <dgm:pt modelId="{5E47E1E4-572B-41FD-B177-AB5DD6C440A1}" type="parTrans" cxnId="{573830A9-1F68-46EE-A978-927E416EE8F0}">
      <dgm:prSet/>
      <dgm:spPr/>
      <dgm:t>
        <a:bodyPr/>
        <a:lstStyle/>
        <a:p>
          <a:endParaRPr lang="es-ES"/>
        </a:p>
      </dgm:t>
    </dgm:pt>
    <dgm:pt modelId="{48331ECC-4A43-432B-B6CD-A8361C18585A}" type="sibTrans" cxnId="{573830A9-1F68-46EE-A978-927E416EE8F0}">
      <dgm:prSet/>
      <dgm:spPr/>
      <dgm:t>
        <a:bodyPr/>
        <a:lstStyle/>
        <a:p>
          <a:endParaRPr lang="es-ES"/>
        </a:p>
      </dgm:t>
    </dgm:pt>
    <dgm:pt modelId="{D3B5DD9D-CCB2-4F18-A227-F589271FBCCB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Neurobiología y Comportamiento</a:t>
          </a:r>
          <a:endParaRPr lang="es-ES" dirty="0">
            <a:latin typeface="Arial Narrow"/>
            <a:cs typeface="Arial Narrow"/>
          </a:endParaRPr>
        </a:p>
      </dgm:t>
    </dgm:pt>
    <dgm:pt modelId="{2E04DB77-ADE8-497C-918A-25F0628167C2}" type="parTrans" cxnId="{647D5786-442A-486D-A205-94CFF3F3F8BA}">
      <dgm:prSet/>
      <dgm:spPr/>
      <dgm:t>
        <a:bodyPr/>
        <a:lstStyle/>
        <a:p>
          <a:endParaRPr lang="es-ES"/>
        </a:p>
      </dgm:t>
    </dgm:pt>
    <dgm:pt modelId="{19BC462C-DADE-4F36-8039-1E0FB7BB359B}" type="sibTrans" cxnId="{647D5786-442A-486D-A205-94CFF3F3F8BA}">
      <dgm:prSet/>
      <dgm:spPr/>
      <dgm:t>
        <a:bodyPr/>
        <a:lstStyle/>
        <a:p>
          <a:endParaRPr lang="es-ES"/>
        </a:p>
      </dgm:t>
    </dgm:pt>
    <dgm:pt modelId="{DC36EE58-3FEB-4DD2-AE8F-BBD9437DFF96}">
      <dgm:prSet custT="1"/>
      <dgm:spPr/>
      <dgm:t>
        <a:bodyPr/>
        <a:lstStyle/>
        <a:p>
          <a:r>
            <a:rPr lang="es-ES" sz="2400" dirty="0" smtClean="0">
              <a:latin typeface="Arial Narrow"/>
              <a:cs typeface="Arial Narrow"/>
            </a:rPr>
            <a:t>Ciencias</a:t>
          </a:r>
          <a:endParaRPr lang="es-ES" sz="2400" dirty="0">
            <a:latin typeface="Arial Narrow"/>
            <a:cs typeface="Arial Narrow"/>
          </a:endParaRPr>
        </a:p>
      </dgm:t>
    </dgm:pt>
    <dgm:pt modelId="{2459999C-B0EF-4135-B18D-5ADDC8DE9E6D}" type="parTrans" cxnId="{91C6EFDF-D78A-49AE-91E9-E780A27740C4}">
      <dgm:prSet/>
      <dgm:spPr/>
      <dgm:t>
        <a:bodyPr/>
        <a:lstStyle/>
        <a:p>
          <a:endParaRPr lang="es-ES"/>
        </a:p>
      </dgm:t>
    </dgm:pt>
    <dgm:pt modelId="{4E5FB7F0-E3C7-4EDE-8C76-22870721E346}" type="sibTrans" cxnId="{91C6EFDF-D78A-49AE-91E9-E780A27740C4}">
      <dgm:prSet/>
      <dgm:spPr/>
      <dgm:t>
        <a:bodyPr/>
        <a:lstStyle/>
        <a:p>
          <a:endParaRPr lang="es-ES"/>
        </a:p>
      </dgm:t>
    </dgm:pt>
    <dgm:pt modelId="{B2853A28-2C7A-44FA-898C-7A770DF5DFD9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 de los Materiales e Ingeniería</a:t>
          </a:r>
          <a:endParaRPr lang="es-ES" dirty="0">
            <a:latin typeface="Arial Narrow"/>
            <a:cs typeface="Arial Narrow"/>
          </a:endParaRPr>
        </a:p>
      </dgm:t>
    </dgm:pt>
    <dgm:pt modelId="{5E7F586F-9067-450C-9D23-DC3F29E10F43}" type="parTrans" cxnId="{5380A11D-CCA2-4FD7-AE76-25569BF9F6F9}">
      <dgm:prSet/>
      <dgm:spPr/>
      <dgm:t>
        <a:bodyPr/>
        <a:lstStyle/>
        <a:p>
          <a:endParaRPr lang="es-ES"/>
        </a:p>
      </dgm:t>
    </dgm:pt>
    <dgm:pt modelId="{58963046-CF52-4B11-8F19-38FE52207EC3}" type="sibTrans" cxnId="{5380A11D-CCA2-4FD7-AE76-25569BF9F6F9}">
      <dgm:prSet/>
      <dgm:spPr/>
      <dgm:t>
        <a:bodyPr/>
        <a:lstStyle/>
        <a:p>
          <a:endParaRPr lang="es-ES"/>
        </a:p>
      </dgm:t>
    </dgm:pt>
    <dgm:pt modelId="{9312EC14-80E7-4F88-9BB4-2B85FB333D27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Física Aplicada</a:t>
          </a:r>
          <a:endParaRPr lang="es-ES" dirty="0">
            <a:latin typeface="Arial Narrow"/>
            <a:cs typeface="Arial Narrow"/>
          </a:endParaRPr>
        </a:p>
      </dgm:t>
    </dgm:pt>
    <dgm:pt modelId="{44D11E79-ED77-4807-8D50-2243A8A52C63}" type="parTrans" cxnId="{FDD9AACC-1042-48FE-87D4-66A1D4298365}">
      <dgm:prSet/>
      <dgm:spPr/>
      <dgm:t>
        <a:bodyPr/>
        <a:lstStyle/>
        <a:p>
          <a:endParaRPr lang="es-ES"/>
        </a:p>
      </dgm:t>
    </dgm:pt>
    <dgm:pt modelId="{8193FA00-314D-4715-8AFA-9513577EE2EA}" type="sibTrans" cxnId="{FDD9AACC-1042-48FE-87D4-66A1D4298365}">
      <dgm:prSet/>
      <dgm:spPr/>
      <dgm:t>
        <a:bodyPr/>
        <a:lstStyle/>
        <a:p>
          <a:endParaRPr lang="es-ES"/>
        </a:p>
      </dgm:t>
    </dgm:pt>
    <dgm:pt modelId="{E78E3B50-5B16-479C-BFD6-133480E92336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Civil y Ambiental</a:t>
          </a:r>
          <a:endParaRPr lang="es-ES" dirty="0">
            <a:latin typeface="Arial Narrow"/>
            <a:cs typeface="Arial Narrow"/>
          </a:endParaRPr>
        </a:p>
      </dgm:t>
    </dgm:pt>
    <dgm:pt modelId="{AA200C07-3136-4BA8-BF08-D0F106D4996F}" type="parTrans" cxnId="{C039B75E-EED5-4A1F-B5B9-E5D04A0946AF}">
      <dgm:prSet/>
      <dgm:spPr/>
      <dgm:t>
        <a:bodyPr/>
        <a:lstStyle/>
        <a:p>
          <a:endParaRPr lang="es-ES"/>
        </a:p>
      </dgm:t>
    </dgm:pt>
    <dgm:pt modelId="{E70C939E-8D83-4914-ACF9-381904CDA9C4}" type="sibTrans" cxnId="{C039B75E-EED5-4A1F-B5B9-E5D04A0946AF}">
      <dgm:prSet/>
      <dgm:spPr/>
      <dgm:t>
        <a:bodyPr/>
        <a:lstStyle/>
        <a:p>
          <a:endParaRPr lang="es-ES"/>
        </a:p>
      </dgm:t>
    </dgm:pt>
    <dgm:pt modelId="{684D608C-D9D4-40ED-A273-F37C63075E11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Eléctrica y en Computación</a:t>
          </a:r>
          <a:endParaRPr lang="es-ES" dirty="0">
            <a:latin typeface="Arial Narrow"/>
            <a:cs typeface="Arial Narrow"/>
          </a:endParaRPr>
        </a:p>
      </dgm:t>
    </dgm:pt>
    <dgm:pt modelId="{3B8105B4-9B07-44B7-AAD4-914D0632BBBA}" type="parTrans" cxnId="{9B22B209-F68E-4542-B222-EE108DBE6387}">
      <dgm:prSet/>
      <dgm:spPr/>
      <dgm:t>
        <a:bodyPr/>
        <a:lstStyle/>
        <a:p>
          <a:endParaRPr lang="es-ES"/>
        </a:p>
      </dgm:t>
    </dgm:pt>
    <dgm:pt modelId="{8E08A224-18FE-4EA0-AF48-C5543F2F72CA}" type="sibTrans" cxnId="{9B22B209-F68E-4542-B222-EE108DBE6387}">
      <dgm:prSet/>
      <dgm:spPr/>
      <dgm:t>
        <a:bodyPr/>
        <a:lstStyle/>
        <a:p>
          <a:endParaRPr lang="es-ES"/>
        </a:p>
      </dgm:t>
    </dgm:pt>
    <dgm:pt modelId="{F751F9C5-FD81-45D1-A50D-8351CF252C1B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Ingeniería de Materiales</a:t>
          </a:r>
          <a:endParaRPr lang="es-ES" dirty="0">
            <a:latin typeface="Arial Narrow"/>
            <a:cs typeface="Arial Narrow"/>
          </a:endParaRPr>
        </a:p>
      </dgm:t>
    </dgm:pt>
    <dgm:pt modelId="{5C99938A-D078-4D7D-BD20-F2779ADABDEE}" type="parTrans" cxnId="{3DFB668A-D334-4C04-84A7-7005A2EC08EB}">
      <dgm:prSet/>
      <dgm:spPr/>
      <dgm:t>
        <a:bodyPr/>
        <a:lstStyle/>
        <a:p>
          <a:endParaRPr lang="es-ES"/>
        </a:p>
      </dgm:t>
    </dgm:pt>
    <dgm:pt modelId="{B777853D-17C1-4CE7-ABC5-DDB64C5CF48C}" type="sibTrans" cxnId="{3DFB668A-D334-4C04-84A7-7005A2EC08EB}">
      <dgm:prSet/>
      <dgm:spPr/>
      <dgm:t>
        <a:bodyPr/>
        <a:lstStyle/>
        <a:p>
          <a:endParaRPr lang="es-ES"/>
        </a:p>
      </dgm:t>
    </dgm:pt>
    <dgm:pt modelId="{3656BEF8-E2DE-4EDC-90E9-A767D32E501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Sistemas Informáticos</a:t>
          </a:r>
          <a:endParaRPr lang="es-ES" dirty="0">
            <a:latin typeface="Arial Narrow"/>
            <a:cs typeface="Arial Narrow"/>
          </a:endParaRPr>
        </a:p>
      </dgm:t>
    </dgm:pt>
    <dgm:pt modelId="{B71EAC28-3DA1-40A9-A5F6-5347701A8AA9}" type="parTrans" cxnId="{8FD9826C-A920-4076-A7B6-B9FD49BA620F}">
      <dgm:prSet/>
      <dgm:spPr/>
      <dgm:t>
        <a:bodyPr/>
        <a:lstStyle/>
        <a:p>
          <a:endParaRPr lang="es-ES"/>
        </a:p>
      </dgm:t>
    </dgm:pt>
    <dgm:pt modelId="{129928DF-3C24-4B27-AC32-5586365F0D8B}" type="sibTrans" cxnId="{8FD9826C-A920-4076-A7B6-B9FD49BA620F}">
      <dgm:prSet/>
      <dgm:spPr/>
      <dgm:t>
        <a:bodyPr/>
        <a:lstStyle/>
        <a:p>
          <a:endParaRPr lang="es-ES"/>
        </a:p>
      </dgm:t>
    </dgm:pt>
    <dgm:pt modelId="{941DC78F-AA64-4196-8E25-D2DF26D57BB0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Neurociencia Humanos</a:t>
          </a:r>
          <a:endParaRPr lang="es-ES" dirty="0">
            <a:latin typeface="Arial Narrow"/>
            <a:cs typeface="Arial Narrow"/>
          </a:endParaRPr>
        </a:p>
      </dgm:t>
    </dgm:pt>
    <dgm:pt modelId="{C909E911-9E59-4CB1-9CB4-A6B7196196E5}" type="parTrans" cxnId="{0E34B270-710F-41D6-BF40-487C481EBA5C}">
      <dgm:prSet/>
      <dgm:spPr/>
      <dgm:t>
        <a:bodyPr/>
        <a:lstStyle/>
        <a:p>
          <a:endParaRPr lang="es-ES"/>
        </a:p>
      </dgm:t>
    </dgm:pt>
    <dgm:pt modelId="{1951BDF4-A3BD-4832-B2F8-8C4D52C7CDD8}" type="sibTrans" cxnId="{0E34B270-710F-41D6-BF40-487C481EBA5C}">
      <dgm:prSet/>
      <dgm:spPr/>
      <dgm:t>
        <a:bodyPr/>
        <a:lstStyle/>
        <a:p>
          <a:endParaRPr lang="es-ES"/>
        </a:p>
      </dgm:t>
    </dgm:pt>
    <dgm:pt modelId="{2BCAB099-DAEB-4696-A42B-82B47032057D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Matemáticas</a:t>
          </a:r>
          <a:endParaRPr lang="es-ES" dirty="0">
            <a:latin typeface="Arial Narrow"/>
            <a:cs typeface="Arial Narrow"/>
          </a:endParaRPr>
        </a:p>
      </dgm:t>
    </dgm:pt>
    <dgm:pt modelId="{3D54B164-B139-4494-833D-041C4C5A2105}" type="parTrans" cxnId="{20CC664D-4CEC-4FC4-BD12-2C178DA533A8}">
      <dgm:prSet/>
      <dgm:spPr/>
      <dgm:t>
        <a:bodyPr/>
        <a:lstStyle/>
        <a:p>
          <a:endParaRPr lang="es-ES"/>
        </a:p>
      </dgm:t>
    </dgm:pt>
    <dgm:pt modelId="{362FDE2C-62EC-458F-BC96-ACCBDACF7511}" type="sibTrans" cxnId="{20CC664D-4CEC-4FC4-BD12-2C178DA533A8}">
      <dgm:prSet/>
      <dgm:spPr/>
      <dgm:t>
        <a:bodyPr/>
        <a:lstStyle/>
        <a:p>
          <a:endParaRPr lang="es-ES"/>
        </a:p>
      </dgm:t>
    </dgm:pt>
    <dgm:pt modelId="{581A812E-66A2-45CA-872C-052E39B22F86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Estadística</a:t>
          </a:r>
          <a:endParaRPr lang="es-ES" dirty="0">
            <a:latin typeface="Arial Narrow"/>
            <a:cs typeface="Arial Narrow"/>
          </a:endParaRPr>
        </a:p>
      </dgm:t>
    </dgm:pt>
    <dgm:pt modelId="{B4AB615D-7F34-4A89-AE70-B35FF0AA6876}" type="parTrans" cxnId="{A3336D74-C060-4639-9E33-51E6FD2D964F}">
      <dgm:prSet/>
      <dgm:spPr/>
      <dgm:t>
        <a:bodyPr/>
        <a:lstStyle/>
        <a:p>
          <a:endParaRPr lang="es-ES"/>
        </a:p>
      </dgm:t>
    </dgm:pt>
    <dgm:pt modelId="{5B0E9974-D660-4256-A424-EEF1BD877AFD}" type="sibTrans" cxnId="{A3336D74-C060-4639-9E33-51E6FD2D964F}">
      <dgm:prSet/>
      <dgm:spPr/>
      <dgm:t>
        <a:bodyPr/>
        <a:lstStyle/>
        <a:p>
          <a:endParaRPr lang="es-ES"/>
        </a:p>
      </dgm:t>
    </dgm:pt>
    <dgm:pt modelId="{E867E999-4B84-4CAD-8BA2-5C914D4844B1}">
      <dgm:prSet/>
      <dgm:spPr/>
      <dgm:t>
        <a:bodyPr/>
        <a:lstStyle/>
        <a:p>
          <a:r>
            <a:rPr lang="es-ES" noProof="0" dirty="0" smtClean="0">
              <a:latin typeface="Arial Narrow"/>
              <a:cs typeface="Arial Narrow"/>
            </a:rPr>
            <a:t>Ciencias</a:t>
          </a:r>
          <a:r>
            <a:rPr lang="en-US" dirty="0" smtClean="0">
              <a:latin typeface="Arial Narrow"/>
              <a:cs typeface="Arial Narrow"/>
            </a:rPr>
            <a:t> de la Tierra y </a:t>
          </a:r>
          <a:r>
            <a:rPr lang="es-ES" noProof="0" dirty="0" smtClean="0">
              <a:latin typeface="Arial Narrow"/>
              <a:cs typeface="Arial Narrow"/>
            </a:rPr>
            <a:t>atmosféricas</a:t>
          </a:r>
          <a:endParaRPr lang="es-ES" noProof="0" dirty="0">
            <a:latin typeface="Arial Narrow"/>
            <a:cs typeface="Arial Narrow"/>
          </a:endParaRPr>
        </a:p>
      </dgm:t>
    </dgm:pt>
    <dgm:pt modelId="{2322AE23-4BE6-43DF-87B1-7DB7D1DA1B1C}" type="parTrans" cxnId="{1AC138F9-2A21-4364-A8C1-2227BF02C96C}">
      <dgm:prSet/>
      <dgm:spPr/>
      <dgm:t>
        <a:bodyPr/>
        <a:lstStyle/>
        <a:p>
          <a:endParaRPr lang="es-ES"/>
        </a:p>
      </dgm:t>
    </dgm:pt>
    <dgm:pt modelId="{4EFCE52C-2E93-4471-A6F9-F79FD083B2EA}" type="sibTrans" cxnId="{1AC138F9-2A21-4364-A8C1-2227BF02C96C}">
      <dgm:prSet/>
      <dgm:spPr/>
      <dgm:t>
        <a:bodyPr/>
        <a:lstStyle/>
        <a:p>
          <a:endParaRPr lang="es-ES"/>
        </a:p>
      </dgm:t>
    </dgm:pt>
    <dgm:pt modelId="{9631DE33-1CCF-446A-ADE0-B74E537CC3C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Física y Astronomía</a:t>
          </a:r>
          <a:endParaRPr lang="es-ES" dirty="0">
            <a:latin typeface="Arial Narrow"/>
            <a:cs typeface="Arial Narrow"/>
          </a:endParaRPr>
        </a:p>
      </dgm:t>
    </dgm:pt>
    <dgm:pt modelId="{C3927512-FB11-4FA4-A828-1610EA5D4CEC}" type="parTrans" cxnId="{FD1ADC84-004B-4995-90CB-6A61FA4A0D01}">
      <dgm:prSet/>
      <dgm:spPr/>
      <dgm:t>
        <a:bodyPr/>
        <a:lstStyle/>
        <a:p>
          <a:endParaRPr lang="es-ES"/>
        </a:p>
      </dgm:t>
    </dgm:pt>
    <dgm:pt modelId="{BA46436D-4367-4AA4-8E69-40C157362619}" type="sibTrans" cxnId="{FD1ADC84-004B-4995-90CB-6A61FA4A0D01}">
      <dgm:prSet/>
      <dgm:spPr/>
      <dgm:t>
        <a:bodyPr/>
        <a:lstStyle/>
        <a:p>
          <a:endParaRPr lang="es-ES"/>
        </a:p>
      </dgm:t>
    </dgm:pt>
    <dgm:pt modelId="{202DB694-9833-49E8-8990-D1F172DA0C77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Ciencias de la computación</a:t>
          </a:r>
          <a:endParaRPr lang="es-ES" dirty="0">
            <a:latin typeface="Arial Narrow"/>
            <a:cs typeface="Arial Narrow"/>
          </a:endParaRPr>
        </a:p>
      </dgm:t>
    </dgm:pt>
    <dgm:pt modelId="{7B83102D-CB4C-4DB8-93A9-3C5522B3A1D3}" type="parTrans" cxnId="{E76FF68D-8193-444A-A000-B646379475D4}">
      <dgm:prSet/>
      <dgm:spPr/>
      <dgm:t>
        <a:bodyPr/>
        <a:lstStyle/>
        <a:p>
          <a:endParaRPr lang="es-ES"/>
        </a:p>
      </dgm:t>
    </dgm:pt>
    <dgm:pt modelId="{306888CB-AB37-4394-8326-0980247A2207}" type="sibTrans" cxnId="{E76FF68D-8193-444A-A000-B646379475D4}">
      <dgm:prSet/>
      <dgm:spPr/>
      <dgm:t>
        <a:bodyPr/>
        <a:lstStyle/>
        <a:p>
          <a:endParaRPr lang="es-ES"/>
        </a:p>
      </dgm:t>
    </dgm:pt>
    <dgm:pt modelId="{AE696C00-27D2-4823-A975-845D2871D7A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Patología Vegetal</a:t>
          </a:r>
          <a:endParaRPr lang="es-ES" dirty="0">
            <a:latin typeface="Arial Narrow"/>
            <a:cs typeface="Arial Narrow"/>
          </a:endParaRPr>
        </a:p>
      </dgm:t>
    </dgm:pt>
    <dgm:pt modelId="{450BEF7D-5DA7-41EB-977B-800C12147C1F}" type="parTrans" cxnId="{659FA036-FB39-4A29-A4A8-03FCD2A43B53}">
      <dgm:prSet/>
      <dgm:spPr/>
      <dgm:t>
        <a:bodyPr/>
        <a:lstStyle/>
        <a:p>
          <a:endParaRPr lang="es-ES"/>
        </a:p>
      </dgm:t>
    </dgm:pt>
    <dgm:pt modelId="{E82B6135-6B24-481B-B3D4-547DF11975B4}" type="sibTrans" cxnId="{659FA036-FB39-4A29-A4A8-03FCD2A43B53}">
      <dgm:prSet/>
      <dgm:spPr/>
      <dgm:t>
        <a:bodyPr/>
        <a:lstStyle/>
        <a:p>
          <a:endParaRPr lang="es-ES"/>
        </a:p>
      </dgm:t>
    </dgm:pt>
    <dgm:pt modelId="{963D9688-CD4E-432E-A7D5-866E3088E9D5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Ciencias de los Alimentos</a:t>
          </a:r>
          <a:endParaRPr lang="es-ES" dirty="0">
            <a:latin typeface="Arial Narrow"/>
            <a:cs typeface="Arial Narrow"/>
          </a:endParaRPr>
        </a:p>
      </dgm:t>
    </dgm:pt>
    <dgm:pt modelId="{5F5D52F5-E50E-4663-8E2F-E6FC777B3AD0}" type="parTrans" cxnId="{5FF427BD-73A5-4993-B63F-AD0492A19E67}">
      <dgm:prSet/>
      <dgm:spPr/>
      <dgm:t>
        <a:bodyPr/>
        <a:lstStyle/>
        <a:p>
          <a:endParaRPr lang="es-ES"/>
        </a:p>
      </dgm:t>
    </dgm:pt>
    <dgm:pt modelId="{4AF5FF3F-5A4C-45DC-A2D9-1A2FC7867C04}" type="sibTrans" cxnId="{5FF427BD-73A5-4993-B63F-AD0492A19E67}">
      <dgm:prSet/>
      <dgm:spPr/>
      <dgm:t>
        <a:bodyPr/>
        <a:lstStyle/>
        <a:p>
          <a:endParaRPr lang="es-ES"/>
        </a:p>
      </dgm:t>
    </dgm:pt>
    <dgm:pt modelId="{3D1ACDD6-5BA0-4201-BDAD-40CB98871C0E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Entomología</a:t>
          </a:r>
          <a:endParaRPr lang="es-ES" dirty="0">
            <a:latin typeface="Arial Narrow"/>
            <a:cs typeface="Arial Narrow"/>
          </a:endParaRPr>
        </a:p>
      </dgm:t>
    </dgm:pt>
    <dgm:pt modelId="{7254B451-DF6F-4432-95D3-4208139E1652}" type="parTrans" cxnId="{ED175EAD-887C-4937-B2CA-654B771BDE80}">
      <dgm:prSet/>
      <dgm:spPr/>
      <dgm:t>
        <a:bodyPr/>
        <a:lstStyle/>
        <a:p>
          <a:endParaRPr lang="es-ES"/>
        </a:p>
      </dgm:t>
    </dgm:pt>
    <dgm:pt modelId="{76C2742D-90E7-4EE7-AA95-AE8D43A9EC61}" type="sibTrans" cxnId="{ED175EAD-887C-4937-B2CA-654B771BDE80}">
      <dgm:prSet/>
      <dgm:spPr/>
      <dgm:t>
        <a:bodyPr/>
        <a:lstStyle/>
        <a:p>
          <a:endParaRPr lang="es-ES"/>
        </a:p>
      </dgm:t>
    </dgm:pt>
    <dgm:pt modelId="{2A20EC5C-4063-4D00-BE3E-36F68D071CE2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Genética y reproducción Vegetal</a:t>
          </a:r>
          <a:endParaRPr lang="es-ES" dirty="0">
            <a:latin typeface="Arial Narrow"/>
            <a:cs typeface="Arial Narrow"/>
          </a:endParaRPr>
        </a:p>
      </dgm:t>
    </dgm:pt>
    <dgm:pt modelId="{730D9A8A-58F6-4075-A3A2-901900B184FA}" type="parTrans" cxnId="{0825257C-5E41-4F2C-A3E5-74F6280E5E16}">
      <dgm:prSet/>
      <dgm:spPr/>
      <dgm:t>
        <a:bodyPr/>
        <a:lstStyle/>
        <a:p>
          <a:endParaRPr lang="es-ES"/>
        </a:p>
      </dgm:t>
    </dgm:pt>
    <dgm:pt modelId="{88066A39-D3A1-430A-829D-F86649EBE05E}" type="sibTrans" cxnId="{0825257C-5E41-4F2C-A3E5-74F6280E5E16}">
      <dgm:prSet/>
      <dgm:spPr/>
      <dgm:t>
        <a:bodyPr/>
        <a:lstStyle/>
        <a:p>
          <a:endParaRPr lang="es-ES"/>
        </a:p>
      </dgm:t>
    </dgm:pt>
    <dgm:pt modelId="{593BB05A-7325-40C8-B35E-F74F90693B8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Plantaciones</a:t>
          </a:r>
          <a:endParaRPr lang="es-ES" dirty="0">
            <a:latin typeface="Arial Narrow"/>
            <a:cs typeface="Arial Narrow"/>
          </a:endParaRPr>
        </a:p>
      </dgm:t>
    </dgm:pt>
    <dgm:pt modelId="{BAF719EF-5DA2-4A87-BDEA-6BF8B57E6FEB}" type="parTrans" cxnId="{4C2F093A-8FF8-4D98-A980-967A9C9BAA21}">
      <dgm:prSet/>
      <dgm:spPr/>
      <dgm:t>
        <a:bodyPr/>
        <a:lstStyle/>
        <a:p>
          <a:endParaRPr lang="es-ES"/>
        </a:p>
      </dgm:t>
    </dgm:pt>
    <dgm:pt modelId="{DFB2C24D-B525-465E-8FC2-46E10D7BECCA}" type="sibTrans" cxnId="{4C2F093A-8FF8-4D98-A980-967A9C9BAA21}">
      <dgm:prSet/>
      <dgm:spPr/>
      <dgm:t>
        <a:bodyPr/>
        <a:lstStyle/>
        <a:p>
          <a:endParaRPr lang="es-ES"/>
        </a:p>
      </dgm:t>
    </dgm:pt>
    <dgm:pt modelId="{07DF0699-5BBD-4A9B-A561-530037EE819F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Ciencia de los Alimentos</a:t>
          </a:r>
          <a:endParaRPr lang="es-ES" dirty="0">
            <a:latin typeface="Arial Narrow"/>
            <a:cs typeface="Arial Narrow"/>
          </a:endParaRPr>
        </a:p>
      </dgm:t>
    </dgm:pt>
    <dgm:pt modelId="{7D20CCF4-D27F-4EAB-AC29-F9468C496E2F}" type="parTrans" cxnId="{534A0E50-065A-412B-AFA2-15D7BAFA0AAF}">
      <dgm:prSet/>
      <dgm:spPr/>
      <dgm:t>
        <a:bodyPr/>
        <a:lstStyle/>
        <a:p>
          <a:endParaRPr lang="es-ES"/>
        </a:p>
      </dgm:t>
    </dgm:pt>
    <dgm:pt modelId="{D49F3346-3192-4D6F-A4D4-5CC83206AF4F}" type="sibTrans" cxnId="{534A0E50-065A-412B-AFA2-15D7BAFA0AAF}">
      <dgm:prSet/>
      <dgm:spPr/>
      <dgm:t>
        <a:bodyPr/>
        <a:lstStyle/>
        <a:p>
          <a:endParaRPr lang="es-ES"/>
        </a:p>
      </dgm:t>
    </dgm:pt>
    <dgm:pt modelId="{BF199404-CA92-4035-93D2-EED105BF58E1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Agricultura e Ingeniería Biológica</a:t>
          </a:r>
          <a:endParaRPr lang="es-ES" dirty="0">
            <a:latin typeface="Arial Narrow"/>
            <a:cs typeface="Arial Narrow"/>
          </a:endParaRPr>
        </a:p>
      </dgm:t>
    </dgm:pt>
    <dgm:pt modelId="{8F432592-7B39-4575-BA0F-37FD70A5A6C5}" type="parTrans" cxnId="{6E1D9F16-E7E4-455B-BA53-8E7C4F24C99B}">
      <dgm:prSet/>
      <dgm:spPr/>
      <dgm:t>
        <a:bodyPr/>
        <a:lstStyle/>
        <a:p>
          <a:endParaRPr lang="es-ES"/>
        </a:p>
      </dgm:t>
    </dgm:pt>
    <dgm:pt modelId="{6D3E1BB2-AD3E-4C71-A476-B81836EF4FB4}" type="sibTrans" cxnId="{6E1D9F16-E7E4-455B-BA53-8E7C4F24C99B}">
      <dgm:prSet/>
      <dgm:spPr/>
      <dgm:t>
        <a:bodyPr/>
        <a:lstStyle/>
        <a:p>
          <a:endParaRPr lang="es-ES"/>
        </a:p>
      </dgm:t>
    </dgm:pt>
    <dgm:pt modelId="{DADF2A0D-1E0D-48B1-9B61-EC3129A29974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Matemáticas</a:t>
          </a:r>
          <a:endParaRPr lang="es-ES" dirty="0">
            <a:latin typeface="Arial Narrow"/>
            <a:cs typeface="Arial Narrow"/>
          </a:endParaRPr>
        </a:p>
      </dgm:t>
    </dgm:pt>
    <dgm:pt modelId="{7B3852BE-CCB8-4E73-B885-979BC13D41DE}" type="parTrans" cxnId="{A462D82B-496C-4F3A-A3C1-CD9B64890900}">
      <dgm:prSet/>
      <dgm:spPr/>
      <dgm:t>
        <a:bodyPr/>
        <a:lstStyle/>
        <a:p>
          <a:endParaRPr lang="es-ES"/>
        </a:p>
      </dgm:t>
    </dgm:pt>
    <dgm:pt modelId="{B077EB50-57A1-4108-91F2-228AE5A889F9}" type="sibTrans" cxnId="{A462D82B-496C-4F3A-A3C1-CD9B64890900}">
      <dgm:prSet/>
      <dgm:spPr/>
      <dgm:t>
        <a:bodyPr/>
        <a:lstStyle/>
        <a:p>
          <a:endParaRPr lang="es-ES"/>
        </a:p>
      </dgm:t>
    </dgm:pt>
    <dgm:pt modelId="{265281BE-EE22-41D4-87ED-AE4898A811FB}">
      <dgm:prSet/>
      <dgm:spPr/>
      <dgm:t>
        <a:bodyPr/>
        <a:lstStyle/>
        <a:p>
          <a:r>
            <a:rPr lang="es-ES" dirty="0" smtClean="0">
              <a:latin typeface="Arial Narrow"/>
              <a:cs typeface="Arial Narrow"/>
            </a:rPr>
            <a:t>Astronomía</a:t>
          </a:r>
          <a:endParaRPr lang="es-ES" dirty="0">
            <a:latin typeface="Arial Narrow"/>
            <a:cs typeface="Arial Narrow"/>
          </a:endParaRPr>
        </a:p>
      </dgm:t>
    </dgm:pt>
    <dgm:pt modelId="{59F1149A-3352-43F2-A694-0671DDF9EDDD}" type="parTrans" cxnId="{B8FFF254-2AC0-4CFD-ABF6-BEAF10FE572B}">
      <dgm:prSet/>
      <dgm:spPr/>
      <dgm:t>
        <a:bodyPr/>
        <a:lstStyle/>
        <a:p>
          <a:endParaRPr lang="es-ES"/>
        </a:p>
      </dgm:t>
    </dgm:pt>
    <dgm:pt modelId="{8301EC0B-E0DF-4C19-9D71-DD4ACDFE8D51}" type="sibTrans" cxnId="{B8FFF254-2AC0-4CFD-ABF6-BEAF10FE572B}">
      <dgm:prSet/>
      <dgm:spPr/>
      <dgm:t>
        <a:bodyPr/>
        <a:lstStyle/>
        <a:p>
          <a:endParaRPr lang="es-ES"/>
        </a:p>
      </dgm:t>
    </dgm:pt>
    <dgm:pt modelId="{D1BBAB8E-7733-456F-8F0B-AC3839787F7B}">
      <dgm:prSet/>
      <dgm:spPr/>
      <dgm:t>
        <a:bodyPr/>
        <a:lstStyle/>
        <a:p>
          <a:r>
            <a:rPr lang="es-ES" dirty="0" smtClean="0">
              <a:latin typeface="Century" panose="02040604050505020304" pitchFamily="18" charset="0"/>
            </a:rPr>
            <a:t>Ciencias de la Computación</a:t>
          </a:r>
          <a:endParaRPr lang="es-ES" dirty="0">
            <a:latin typeface="Century" panose="02040604050505020304" pitchFamily="18" charset="0"/>
          </a:endParaRPr>
        </a:p>
      </dgm:t>
    </dgm:pt>
    <dgm:pt modelId="{7883EE4D-41C2-43EE-B158-BB9B27CD1B0A}" type="parTrans" cxnId="{70A3FF43-1C65-40D7-8369-9CFD166D2183}">
      <dgm:prSet/>
      <dgm:spPr/>
      <dgm:t>
        <a:bodyPr/>
        <a:lstStyle/>
        <a:p>
          <a:endParaRPr lang="es-ES"/>
        </a:p>
      </dgm:t>
    </dgm:pt>
    <dgm:pt modelId="{7E0C36AC-6E26-40C9-BCD5-6C001CC497D2}" type="sibTrans" cxnId="{70A3FF43-1C65-40D7-8369-9CFD166D2183}">
      <dgm:prSet/>
      <dgm:spPr/>
      <dgm:t>
        <a:bodyPr/>
        <a:lstStyle/>
        <a:p>
          <a:endParaRPr lang="es-ES"/>
        </a:p>
      </dgm:t>
    </dgm:pt>
    <dgm:pt modelId="{82F88E94-D52E-4F10-A238-10DA0D530CEA}">
      <dgm:prSet/>
      <dgm:spPr/>
      <dgm:t>
        <a:bodyPr/>
        <a:lstStyle/>
        <a:p>
          <a:r>
            <a:rPr lang="es-ES" dirty="0" smtClean="0">
              <a:latin typeface="Century" panose="02040604050505020304" pitchFamily="18" charset="0"/>
            </a:rPr>
            <a:t>Ciencias de la Información</a:t>
          </a:r>
          <a:endParaRPr lang="es-ES" dirty="0">
            <a:latin typeface="Century" panose="02040604050505020304" pitchFamily="18" charset="0"/>
          </a:endParaRPr>
        </a:p>
      </dgm:t>
    </dgm:pt>
    <dgm:pt modelId="{2E367B8B-0244-40E0-844B-55DA8D59C4AA}" type="parTrans" cxnId="{CF55E287-144D-4AFD-9EEA-69DCEB90A99F}">
      <dgm:prSet/>
      <dgm:spPr/>
      <dgm:t>
        <a:bodyPr/>
        <a:lstStyle/>
        <a:p>
          <a:endParaRPr lang="es-ES"/>
        </a:p>
      </dgm:t>
    </dgm:pt>
    <dgm:pt modelId="{BF06BD2F-3BDD-4B5A-BE2E-2077A2887758}" type="sibTrans" cxnId="{CF55E287-144D-4AFD-9EEA-69DCEB90A99F}">
      <dgm:prSet/>
      <dgm:spPr/>
      <dgm:t>
        <a:bodyPr/>
        <a:lstStyle/>
        <a:p>
          <a:endParaRPr lang="es-ES"/>
        </a:p>
      </dgm:t>
    </dgm:pt>
    <dgm:pt modelId="{C090265B-6149-45EF-8844-E89A33F984D4}">
      <dgm:prSet phldrT="[Texto]"/>
      <dgm:spPr/>
      <dgm:t>
        <a:bodyPr/>
        <a:lstStyle/>
        <a:p>
          <a:endParaRPr lang="es-ES" dirty="0"/>
        </a:p>
      </dgm:t>
    </dgm:pt>
    <dgm:pt modelId="{8B3C54D3-6533-4172-AE5C-C24F286443A3}" type="sibTrans" cxnId="{A4B726B9-F641-4179-B755-18A56713B57E}">
      <dgm:prSet/>
      <dgm:spPr/>
      <dgm:t>
        <a:bodyPr/>
        <a:lstStyle/>
        <a:p>
          <a:endParaRPr lang="es-ES"/>
        </a:p>
      </dgm:t>
    </dgm:pt>
    <dgm:pt modelId="{EF638E00-15F5-4369-B57D-9B7A6A78044F}" type="parTrans" cxnId="{A4B726B9-F641-4179-B755-18A56713B57E}">
      <dgm:prSet/>
      <dgm:spPr/>
      <dgm:t>
        <a:bodyPr/>
        <a:lstStyle/>
        <a:p>
          <a:endParaRPr lang="es-ES"/>
        </a:p>
      </dgm:t>
    </dgm:pt>
    <dgm:pt modelId="{587D62AF-5ED2-4BE6-A7A9-33E60140994E}" type="pres">
      <dgm:prSet presAssocID="{8327A43A-372E-47B9-A2D1-80E144472F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E988307-E4C5-4BD1-8FE5-970E52CEA32B}" type="pres">
      <dgm:prSet presAssocID="{C090265B-6149-45EF-8844-E89A33F984D4}" presName="thickLine" presStyleLbl="alignNode1" presStyleIdx="0" presStyleCnt="1" custLinFactNeighborY="1750"/>
      <dgm:spPr/>
    </dgm:pt>
    <dgm:pt modelId="{A3021B00-1845-4AA3-8F41-24C34C609036}" type="pres">
      <dgm:prSet presAssocID="{C090265B-6149-45EF-8844-E89A33F984D4}" presName="horz1" presStyleCnt="0"/>
      <dgm:spPr/>
    </dgm:pt>
    <dgm:pt modelId="{0BAD39DF-72F7-4451-AE5E-112787A12A8D}" type="pres">
      <dgm:prSet presAssocID="{C090265B-6149-45EF-8844-E89A33F984D4}" presName="tx1" presStyleLbl="revTx" presStyleIdx="0" presStyleCnt="31"/>
      <dgm:spPr/>
      <dgm:t>
        <a:bodyPr/>
        <a:lstStyle/>
        <a:p>
          <a:endParaRPr lang="es-ES"/>
        </a:p>
      </dgm:t>
    </dgm:pt>
    <dgm:pt modelId="{27157BA8-3F81-4A91-A3B7-7CFF1E5E3D6D}" type="pres">
      <dgm:prSet presAssocID="{C090265B-6149-45EF-8844-E89A33F984D4}" presName="vert1" presStyleCnt="0"/>
      <dgm:spPr/>
    </dgm:pt>
    <dgm:pt modelId="{53DF73C3-5049-457E-B0AE-049316310C46}" type="pres">
      <dgm:prSet presAssocID="{0D4A243F-EAD6-4903-B22F-CC0033234BB6}" presName="vertSpace2a" presStyleCnt="0"/>
      <dgm:spPr/>
    </dgm:pt>
    <dgm:pt modelId="{16441194-ABDE-4D77-A2DA-390067F779BA}" type="pres">
      <dgm:prSet presAssocID="{0D4A243F-EAD6-4903-B22F-CC0033234BB6}" presName="horz2" presStyleCnt="0"/>
      <dgm:spPr/>
    </dgm:pt>
    <dgm:pt modelId="{944FE4E8-1269-48F6-87CA-4947D691330B}" type="pres">
      <dgm:prSet presAssocID="{0D4A243F-EAD6-4903-B22F-CC0033234BB6}" presName="horzSpace2" presStyleCnt="0"/>
      <dgm:spPr/>
    </dgm:pt>
    <dgm:pt modelId="{76326F8F-935F-46E2-AE76-7D4331D8D3D2}" type="pres">
      <dgm:prSet presAssocID="{0D4A243F-EAD6-4903-B22F-CC0033234BB6}" presName="tx2" presStyleLbl="revTx" presStyleIdx="1" presStyleCnt="31" custLinFactNeighborX="-21700"/>
      <dgm:spPr/>
      <dgm:t>
        <a:bodyPr/>
        <a:lstStyle/>
        <a:p>
          <a:endParaRPr lang="es-CO"/>
        </a:p>
      </dgm:t>
    </dgm:pt>
    <dgm:pt modelId="{09B48F8F-81AA-4EBF-AF71-896AF19BCD26}" type="pres">
      <dgm:prSet presAssocID="{0D4A243F-EAD6-4903-B22F-CC0033234BB6}" presName="vert2" presStyleCnt="0"/>
      <dgm:spPr/>
    </dgm:pt>
    <dgm:pt modelId="{03024081-5786-436D-B20E-E7D2BB6013C6}" type="pres">
      <dgm:prSet presAssocID="{62F3491A-0F58-499A-BB44-3BBE835F8467}" presName="horz3" presStyleCnt="0"/>
      <dgm:spPr/>
    </dgm:pt>
    <dgm:pt modelId="{A5BE08BF-5729-4BE7-BB6C-133567FF4BEB}" type="pres">
      <dgm:prSet presAssocID="{62F3491A-0F58-499A-BB44-3BBE835F8467}" presName="horzSpace3" presStyleCnt="0"/>
      <dgm:spPr/>
    </dgm:pt>
    <dgm:pt modelId="{B81B0E7F-258B-41FA-A539-E7EB5354B4DC}" type="pres">
      <dgm:prSet presAssocID="{62F3491A-0F58-499A-BB44-3BBE835F8467}" presName="tx3" presStyleLbl="revTx" presStyleIdx="2" presStyleCnt="31"/>
      <dgm:spPr/>
      <dgm:t>
        <a:bodyPr/>
        <a:lstStyle/>
        <a:p>
          <a:endParaRPr lang="es-ES"/>
        </a:p>
      </dgm:t>
    </dgm:pt>
    <dgm:pt modelId="{EEA1B542-5C45-45DD-B68C-91A32AB4F060}" type="pres">
      <dgm:prSet presAssocID="{62F3491A-0F58-499A-BB44-3BBE835F8467}" presName="vert3" presStyleCnt="0"/>
      <dgm:spPr/>
    </dgm:pt>
    <dgm:pt modelId="{E0D04A66-6682-43B5-9B97-C44E6F64911F}" type="pres">
      <dgm:prSet presAssocID="{31F1D5C1-9A18-4482-8F6E-ECFD00DE341E}" presName="thinLine3" presStyleLbl="callout" presStyleIdx="0" presStyleCnt="26"/>
      <dgm:spPr/>
    </dgm:pt>
    <dgm:pt modelId="{48672D9C-A669-4791-BF2D-6E3F82AC6FE9}" type="pres">
      <dgm:prSet presAssocID="{B2853A28-2C7A-44FA-898C-7A770DF5DFD9}" presName="horz3" presStyleCnt="0"/>
      <dgm:spPr/>
    </dgm:pt>
    <dgm:pt modelId="{2EC70B5E-E29E-47C7-B1AF-D9F91332E313}" type="pres">
      <dgm:prSet presAssocID="{B2853A28-2C7A-44FA-898C-7A770DF5DFD9}" presName="horzSpace3" presStyleCnt="0"/>
      <dgm:spPr/>
    </dgm:pt>
    <dgm:pt modelId="{FA232195-A5DC-44F8-A9FF-9840104F1404}" type="pres">
      <dgm:prSet presAssocID="{B2853A28-2C7A-44FA-898C-7A770DF5DFD9}" presName="tx3" presStyleLbl="revTx" presStyleIdx="3" presStyleCnt="31"/>
      <dgm:spPr/>
      <dgm:t>
        <a:bodyPr/>
        <a:lstStyle/>
        <a:p>
          <a:endParaRPr lang="es-ES"/>
        </a:p>
      </dgm:t>
    </dgm:pt>
    <dgm:pt modelId="{83B74F0B-711D-47E4-BB03-481AE59B0EB2}" type="pres">
      <dgm:prSet presAssocID="{B2853A28-2C7A-44FA-898C-7A770DF5DFD9}" presName="vert3" presStyleCnt="0"/>
      <dgm:spPr/>
    </dgm:pt>
    <dgm:pt modelId="{7BF6DA46-5554-42AF-957B-24D360D81D61}" type="pres">
      <dgm:prSet presAssocID="{58963046-CF52-4B11-8F19-38FE52207EC3}" presName="thinLine3" presStyleLbl="callout" presStyleIdx="1" presStyleCnt="26"/>
      <dgm:spPr/>
    </dgm:pt>
    <dgm:pt modelId="{A195090C-C981-479A-9540-FA655F0E03B4}" type="pres">
      <dgm:prSet presAssocID="{9312EC14-80E7-4F88-9BB4-2B85FB333D27}" presName="horz3" presStyleCnt="0"/>
      <dgm:spPr/>
    </dgm:pt>
    <dgm:pt modelId="{0DF1FB5D-D8BA-488A-9D25-4CD5600F58AC}" type="pres">
      <dgm:prSet presAssocID="{9312EC14-80E7-4F88-9BB4-2B85FB333D27}" presName="horzSpace3" presStyleCnt="0"/>
      <dgm:spPr/>
    </dgm:pt>
    <dgm:pt modelId="{3004F5A6-6385-459D-90F4-942819E3D1FB}" type="pres">
      <dgm:prSet presAssocID="{9312EC14-80E7-4F88-9BB4-2B85FB333D27}" presName="tx3" presStyleLbl="revTx" presStyleIdx="4" presStyleCnt="31"/>
      <dgm:spPr/>
      <dgm:t>
        <a:bodyPr/>
        <a:lstStyle/>
        <a:p>
          <a:endParaRPr lang="es-ES"/>
        </a:p>
      </dgm:t>
    </dgm:pt>
    <dgm:pt modelId="{67B2DAE2-B775-488E-B141-9B3AEDAADC69}" type="pres">
      <dgm:prSet presAssocID="{9312EC14-80E7-4F88-9BB4-2B85FB333D27}" presName="vert3" presStyleCnt="0"/>
      <dgm:spPr/>
    </dgm:pt>
    <dgm:pt modelId="{A17C572F-EBBD-4B75-B457-32BD92C46C4C}" type="pres">
      <dgm:prSet presAssocID="{8193FA00-314D-4715-8AFA-9513577EE2EA}" presName="thinLine3" presStyleLbl="callout" presStyleIdx="2" presStyleCnt="26"/>
      <dgm:spPr/>
    </dgm:pt>
    <dgm:pt modelId="{FCEC9BFD-8E2E-46E0-A231-72FDF6382D0D}" type="pres">
      <dgm:prSet presAssocID="{E78E3B50-5B16-479C-BFD6-133480E92336}" presName="horz3" presStyleCnt="0"/>
      <dgm:spPr/>
    </dgm:pt>
    <dgm:pt modelId="{8C07D9F2-D72B-4C77-9DB0-40157E084374}" type="pres">
      <dgm:prSet presAssocID="{E78E3B50-5B16-479C-BFD6-133480E92336}" presName="horzSpace3" presStyleCnt="0"/>
      <dgm:spPr/>
    </dgm:pt>
    <dgm:pt modelId="{BE6CC8F7-705E-4ECD-9195-8CCA55422934}" type="pres">
      <dgm:prSet presAssocID="{E78E3B50-5B16-479C-BFD6-133480E92336}" presName="tx3" presStyleLbl="revTx" presStyleIdx="5" presStyleCnt="31"/>
      <dgm:spPr/>
      <dgm:t>
        <a:bodyPr/>
        <a:lstStyle/>
        <a:p>
          <a:endParaRPr lang="es-ES"/>
        </a:p>
      </dgm:t>
    </dgm:pt>
    <dgm:pt modelId="{DB23E066-C872-4731-B766-C90F0405A29A}" type="pres">
      <dgm:prSet presAssocID="{E78E3B50-5B16-479C-BFD6-133480E92336}" presName="vert3" presStyleCnt="0"/>
      <dgm:spPr/>
    </dgm:pt>
    <dgm:pt modelId="{85129BB9-BD91-4889-BA43-30415557060D}" type="pres">
      <dgm:prSet presAssocID="{E70C939E-8D83-4914-ACF9-381904CDA9C4}" presName="thinLine3" presStyleLbl="callout" presStyleIdx="3" presStyleCnt="26"/>
      <dgm:spPr/>
    </dgm:pt>
    <dgm:pt modelId="{8C27782B-6080-4D8D-B12B-5DE1B4A2AEAC}" type="pres">
      <dgm:prSet presAssocID="{684D608C-D9D4-40ED-A273-F37C63075E11}" presName="horz3" presStyleCnt="0"/>
      <dgm:spPr/>
    </dgm:pt>
    <dgm:pt modelId="{C51BCFF0-B585-44AE-AC4D-CD7169378E43}" type="pres">
      <dgm:prSet presAssocID="{684D608C-D9D4-40ED-A273-F37C63075E11}" presName="horzSpace3" presStyleCnt="0"/>
      <dgm:spPr/>
    </dgm:pt>
    <dgm:pt modelId="{F442D8D3-19F4-4946-A4CC-E37175EF92B2}" type="pres">
      <dgm:prSet presAssocID="{684D608C-D9D4-40ED-A273-F37C63075E11}" presName="tx3" presStyleLbl="revTx" presStyleIdx="6" presStyleCnt="31"/>
      <dgm:spPr/>
      <dgm:t>
        <a:bodyPr/>
        <a:lstStyle/>
        <a:p>
          <a:endParaRPr lang="es-ES"/>
        </a:p>
      </dgm:t>
    </dgm:pt>
    <dgm:pt modelId="{43435A09-5C51-4F1E-9242-AE9BA787CFA9}" type="pres">
      <dgm:prSet presAssocID="{684D608C-D9D4-40ED-A273-F37C63075E11}" presName="vert3" presStyleCnt="0"/>
      <dgm:spPr/>
    </dgm:pt>
    <dgm:pt modelId="{5F944F3C-5F89-408C-A756-8D37A8739ED5}" type="pres">
      <dgm:prSet presAssocID="{8E08A224-18FE-4EA0-AF48-C5543F2F72CA}" presName="thinLine3" presStyleLbl="callout" presStyleIdx="4" presStyleCnt="26"/>
      <dgm:spPr/>
    </dgm:pt>
    <dgm:pt modelId="{376831E2-A160-402B-9AE3-4BB049CA54D9}" type="pres">
      <dgm:prSet presAssocID="{F751F9C5-FD81-45D1-A50D-8351CF252C1B}" presName="horz3" presStyleCnt="0"/>
      <dgm:spPr/>
    </dgm:pt>
    <dgm:pt modelId="{9EE53EF1-DC90-42BE-BE69-90EC088D8447}" type="pres">
      <dgm:prSet presAssocID="{F751F9C5-FD81-45D1-A50D-8351CF252C1B}" presName="horzSpace3" presStyleCnt="0"/>
      <dgm:spPr/>
    </dgm:pt>
    <dgm:pt modelId="{9715A8F1-0CF8-4A24-8EA7-E5CC8939AE29}" type="pres">
      <dgm:prSet presAssocID="{F751F9C5-FD81-45D1-A50D-8351CF252C1B}" presName="tx3" presStyleLbl="revTx" presStyleIdx="7" presStyleCnt="31"/>
      <dgm:spPr/>
      <dgm:t>
        <a:bodyPr/>
        <a:lstStyle/>
        <a:p>
          <a:endParaRPr lang="es-CO"/>
        </a:p>
      </dgm:t>
    </dgm:pt>
    <dgm:pt modelId="{224FB665-9282-4EC1-8D60-A0CC64163B63}" type="pres">
      <dgm:prSet presAssocID="{F751F9C5-FD81-45D1-A50D-8351CF252C1B}" presName="vert3" presStyleCnt="0"/>
      <dgm:spPr/>
    </dgm:pt>
    <dgm:pt modelId="{BABFF0E1-2382-4FDD-9250-BD186B93CEB6}" type="pres">
      <dgm:prSet presAssocID="{B777853D-17C1-4CE7-ABC5-DDB64C5CF48C}" presName="thinLine3" presStyleLbl="callout" presStyleIdx="5" presStyleCnt="26"/>
      <dgm:spPr/>
    </dgm:pt>
    <dgm:pt modelId="{BD503BD5-7FDF-4594-A30C-875DB1C7C923}" type="pres">
      <dgm:prSet presAssocID="{3656BEF8-E2DE-4EDC-90E9-A767D32E5014}" presName="horz3" presStyleCnt="0"/>
      <dgm:spPr/>
    </dgm:pt>
    <dgm:pt modelId="{8B9DF55A-5F40-46FD-BB33-E825BFD57860}" type="pres">
      <dgm:prSet presAssocID="{3656BEF8-E2DE-4EDC-90E9-A767D32E5014}" presName="horzSpace3" presStyleCnt="0"/>
      <dgm:spPr/>
    </dgm:pt>
    <dgm:pt modelId="{079F87B7-90B3-4889-A514-25F502AEBF83}" type="pres">
      <dgm:prSet presAssocID="{3656BEF8-E2DE-4EDC-90E9-A767D32E5014}" presName="tx3" presStyleLbl="revTx" presStyleIdx="8" presStyleCnt="31"/>
      <dgm:spPr/>
      <dgm:t>
        <a:bodyPr/>
        <a:lstStyle/>
        <a:p>
          <a:endParaRPr lang="es-ES"/>
        </a:p>
      </dgm:t>
    </dgm:pt>
    <dgm:pt modelId="{4534321F-B673-43FD-A675-09B472844CC4}" type="pres">
      <dgm:prSet presAssocID="{3656BEF8-E2DE-4EDC-90E9-A767D32E5014}" presName="vert3" presStyleCnt="0"/>
      <dgm:spPr/>
    </dgm:pt>
    <dgm:pt modelId="{977E95CF-A70F-47EE-B362-A741798DC39B}" type="pres">
      <dgm:prSet presAssocID="{0D4A243F-EAD6-4903-B22F-CC0033234BB6}" presName="thinLine2b" presStyleLbl="callout" presStyleIdx="6" presStyleCnt="26"/>
      <dgm:spPr/>
    </dgm:pt>
    <dgm:pt modelId="{0B24ED13-991D-4F00-B2E4-B04FBB7E199E}" type="pres">
      <dgm:prSet presAssocID="{0D4A243F-EAD6-4903-B22F-CC0033234BB6}" presName="vertSpace2b" presStyleCnt="0"/>
      <dgm:spPr/>
    </dgm:pt>
    <dgm:pt modelId="{1C65F046-A5C7-4100-94AA-BD130A8999EC}" type="pres">
      <dgm:prSet presAssocID="{CCB98DDE-EAB8-4010-9596-9FF28B62EB1C}" presName="horz2" presStyleCnt="0"/>
      <dgm:spPr/>
    </dgm:pt>
    <dgm:pt modelId="{99B5C352-88A8-4C90-9916-0BD2BA0F5850}" type="pres">
      <dgm:prSet presAssocID="{CCB98DDE-EAB8-4010-9596-9FF28B62EB1C}" presName="horzSpace2" presStyleCnt="0"/>
      <dgm:spPr/>
    </dgm:pt>
    <dgm:pt modelId="{D003CA80-7E8B-4669-8DE7-55DCAB2205B9}" type="pres">
      <dgm:prSet presAssocID="{CCB98DDE-EAB8-4010-9596-9FF28B62EB1C}" presName="tx2" presStyleLbl="revTx" presStyleIdx="9" presStyleCnt="31" custLinFactNeighborX="-21700" custLinFactNeighborY="-8934"/>
      <dgm:spPr/>
      <dgm:t>
        <a:bodyPr/>
        <a:lstStyle/>
        <a:p>
          <a:endParaRPr lang="es-ES"/>
        </a:p>
      </dgm:t>
    </dgm:pt>
    <dgm:pt modelId="{21B81AEC-29A4-44D0-97FE-714A8EDE3DAA}" type="pres">
      <dgm:prSet presAssocID="{CCB98DDE-EAB8-4010-9596-9FF28B62EB1C}" presName="vert2" presStyleCnt="0"/>
      <dgm:spPr/>
    </dgm:pt>
    <dgm:pt modelId="{B77918BF-FAFF-49B8-B604-7056DC6E6E43}" type="pres">
      <dgm:prSet presAssocID="{C7E25989-AF02-478A-A706-85DCAFFCFEE8}" presName="horz3" presStyleCnt="0"/>
      <dgm:spPr/>
    </dgm:pt>
    <dgm:pt modelId="{AD7A7566-F8FC-4ED3-BD15-A59E5EC7AF52}" type="pres">
      <dgm:prSet presAssocID="{C7E25989-AF02-478A-A706-85DCAFFCFEE8}" presName="horzSpace3" presStyleCnt="0"/>
      <dgm:spPr/>
    </dgm:pt>
    <dgm:pt modelId="{E9B840E5-1800-4333-8802-3592AA08D15D}" type="pres">
      <dgm:prSet presAssocID="{C7E25989-AF02-478A-A706-85DCAFFCFEE8}" presName="tx3" presStyleLbl="revTx" presStyleIdx="10" presStyleCnt="31"/>
      <dgm:spPr/>
      <dgm:t>
        <a:bodyPr/>
        <a:lstStyle/>
        <a:p>
          <a:endParaRPr lang="es-ES"/>
        </a:p>
      </dgm:t>
    </dgm:pt>
    <dgm:pt modelId="{B238BE9B-0B85-4188-89E4-34F15BADAA32}" type="pres">
      <dgm:prSet presAssocID="{C7E25989-AF02-478A-A706-85DCAFFCFEE8}" presName="vert3" presStyleCnt="0"/>
      <dgm:spPr/>
    </dgm:pt>
    <dgm:pt modelId="{A694F17D-932E-497A-AFAA-300BE0EC9E34}" type="pres">
      <dgm:prSet presAssocID="{ACAC728C-C5D9-4820-885B-1CDC1500120F}" presName="thinLine3" presStyleLbl="callout" presStyleIdx="7" presStyleCnt="26"/>
      <dgm:spPr/>
    </dgm:pt>
    <dgm:pt modelId="{8BDC3AFC-C0E3-46C5-A8EF-FC23357E5327}" type="pres">
      <dgm:prSet presAssocID="{941DC78F-AA64-4196-8E25-D2DF26D57BB0}" presName="horz3" presStyleCnt="0"/>
      <dgm:spPr/>
    </dgm:pt>
    <dgm:pt modelId="{E94CBF8C-6E93-4FD7-824C-7370D19632CB}" type="pres">
      <dgm:prSet presAssocID="{941DC78F-AA64-4196-8E25-D2DF26D57BB0}" presName="horzSpace3" presStyleCnt="0"/>
      <dgm:spPr/>
    </dgm:pt>
    <dgm:pt modelId="{D7362FF9-C00E-4D7E-A86C-6A2AFE803544}" type="pres">
      <dgm:prSet presAssocID="{941DC78F-AA64-4196-8E25-D2DF26D57BB0}" presName="tx3" presStyleLbl="revTx" presStyleIdx="11" presStyleCnt="31"/>
      <dgm:spPr/>
      <dgm:t>
        <a:bodyPr/>
        <a:lstStyle/>
        <a:p>
          <a:endParaRPr lang="es-ES"/>
        </a:p>
      </dgm:t>
    </dgm:pt>
    <dgm:pt modelId="{034C61AC-6164-4CDD-8114-00A0610181BA}" type="pres">
      <dgm:prSet presAssocID="{941DC78F-AA64-4196-8E25-D2DF26D57BB0}" presName="vert3" presStyleCnt="0"/>
      <dgm:spPr/>
    </dgm:pt>
    <dgm:pt modelId="{1D5BED71-B232-4A79-8BC5-A2C1F3205410}" type="pres">
      <dgm:prSet presAssocID="{1951BDF4-A3BD-4832-B2F8-8C4D52C7CDD8}" presName="thinLine3" presStyleLbl="callout" presStyleIdx="8" presStyleCnt="26"/>
      <dgm:spPr/>
    </dgm:pt>
    <dgm:pt modelId="{C6CE2175-8168-46AC-99E6-324DC5EE43BA}" type="pres">
      <dgm:prSet presAssocID="{2BCAB099-DAEB-4696-A42B-82B47032057D}" presName="horz3" presStyleCnt="0"/>
      <dgm:spPr/>
    </dgm:pt>
    <dgm:pt modelId="{DB877AE4-FEA6-4E84-9B05-B91A8849C284}" type="pres">
      <dgm:prSet presAssocID="{2BCAB099-DAEB-4696-A42B-82B47032057D}" presName="horzSpace3" presStyleCnt="0"/>
      <dgm:spPr/>
    </dgm:pt>
    <dgm:pt modelId="{74C024AB-9F1B-45F3-83F7-6D7F6C437621}" type="pres">
      <dgm:prSet presAssocID="{2BCAB099-DAEB-4696-A42B-82B47032057D}" presName="tx3" presStyleLbl="revTx" presStyleIdx="12" presStyleCnt="31"/>
      <dgm:spPr/>
      <dgm:t>
        <a:bodyPr/>
        <a:lstStyle/>
        <a:p>
          <a:endParaRPr lang="es-CO"/>
        </a:p>
      </dgm:t>
    </dgm:pt>
    <dgm:pt modelId="{8EDDE394-5D04-4352-823D-047DD0B22956}" type="pres">
      <dgm:prSet presAssocID="{2BCAB099-DAEB-4696-A42B-82B47032057D}" presName="vert3" presStyleCnt="0"/>
      <dgm:spPr/>
    </dgm:pt>
    <dgm:pt modelId="{079CA383-525C-458C-99C0-03E035F3B5A0}" type="pres">
      <dgm:prSet presAssocID="{362FDE2C-62EC-458F-BC96-ACCBDACF7511}" presName="thinLine3" presStyleLbl="callout" presStyleIdx="9" presStyleCnt="26"/>
      <dgm:spPr/>
    </dgm:pt>
    <dgm:pt modelId="{1991E13F-528D-4222-809D-A7F7C53617F9}" type="pres">
      <dgm:prSet presAssocID="{581A812E-66A2-45CA-872C-052E39B22F86}" presName="horz3" presStyleCnt="0"/>
      <dgm:spPr/>
    </dgm:pt>
    <dgm:pt modelId="{E0E7AE02-7383-4AC2-BC1C-75694D87BAAF}" type="pres">
      <dgm:prSet presAssocID="{581A812E-66A2-45CA-872C-052E39B22F86}" presName="horzSpace3" presStyleCnt="0"/>
      <dgm:spPr/>
    </dgm:pt>
    <dgm:pt modelId="{30373B52-B106-412C-85B9-1FBBD6C886A1}" type="pres">
      <dgm:prSet presAssocID="{581A812E-66A2-45CA-872C-052E39B22F86}" presName="tx3" presStyleLbl="revTx" presStyleIdx="13" presStyleCnt="31"/>
      <dgm:spPr/>
      <dgm:t>
        <a:bodyPr/>
        <a:lstStyle/>
        <a:p>
          <a:endParaRPr lang="es-ES"/>
        </a:p>
      </dgm:t>
    </dgm:pt>
    <dgm:pt modelId="{7F0044F0-CED8-40FE-8BC0-2CE25DAB9FDC}" type="pres">
      <dgm:prSet presAssocID="{581A812E-66A2-45CA-872C-052E39B22F86}" presName="vert3" presStyleCnt="0"/>
      <dgm:spPr/>
    </dgm:pt>
    <dgm:pt modelId="{239CFFAD-6BB3-4B75-9F3F-682CCA3E391D}" type="pres">
      <dgm:prSet presAssocID="{5B0E9974-D660-4256-A424-EEF1BD877AFD}" presName="thinLine3" presStyleLbl="callout" presStyleIdx="10" presStyleCnt="26"/>
      <dgm:spPr/>
    </dgm:pt>
    <dgm:pt modelId="{2936ECD5-19D4-48F6-8966-17549A49C1F5}" type="pres">
      <dgm:prSet presAssocID="{E867E999-4B84-4CAD-8BA2-5C914D4844B1}" presName="horz3" presStyleCnt="0"/>
      <dgm:spPr/>
    </dgm:pt>
    <dgm:pt modelId="{6ECA6BE5-F63E-44D0-A671-14651BB993F4}" type="pres">
      <dgm:prSet presAssocID="{E867E999-4B84-4CAD-8BA2-5C914D4844B1}" presName="horzSpace3" presStyleCnt="0"/>
      <dgm:spPr/>
    </dgm:pt>
    <dgm:pt modelId="{FCD87117-444D-4ECE-BCCF-28815F95F34E}" type="pres">
      <dgm:prSet presAssocID="{E867E999-4B84-4CAD-8BA2-5C914D4844B1}" presName="tx3" presStyleLbl="revTx" presStyleIdx="14" presStyleCnt="31"/>
      <dgm:spPr/>
      <dgm:t>
        <a:bodyPr/>
        <a:lstStyle/>
        <a:p>
          <a:endParaRPr lang="es-CO"/>
        </a:p>
      </dgm:t>
    </dgm:pt>
    <dgm:pt modelId="{6DC7F210-E85F-4E3E-A8CE-DE6BF2B11D44}" type="pres">
      <dgm:prSet presAssocID="{E867E999-4B84-4CAD-8BA2-5C914D4844B1}" presName="vert3" presStyleCnt="0"/>
      <dgm:spPr/>
    </dgm:pt>
    <dgm:pt modelId="{DFB1D7A3-C9F9-4C25-8350-5FAB7F13BFCF}" type="pres">
      <dgm:prSet presAssocID="{4EFCE52C-2E93-4471-A6F9-F79FD083B2EA}" presName="thinLine3" presStyleLbl="callout" presStyleIdx="11" presStyleCnt="26"/>
      <dgm:spPr/>
    </dgm:pt>
    <dgm:pt modelId="{A095BF68-54EF-4357-8696-A31EB8A0CC16}" type="pres">
      <dgm:prSet presAssocID="{9631DE33-1CCF-446A-ADE0-B74E537CC3C4}" presName="horz3" presStyleCnt="0"/>
      <dgm:spPr/>
    </dgm:pt>
    <dgm:pt modelId="{B598F539-4C64-4BFB-B1EB-2A160A269ACD}" type="pres">
      <dgm:prSet presAssocID="{9631DE33-1CCF-446A-ADE0-B74E537CC3C4}" presName="horzSpace3" presStyleCnt="0"/>
      <dgm:spPr/>
    </dgm:pt>
    <dgm:pt modelId="{33E56E5F-96F4-40A5-A0CF-6069DBF0DBF7}" type="pres">
      <dgm:prSet presAssocID="{9631DE33-1CCF-446A-ADE0-B74E537CC3C4}" presName="tx3" presStyleLbl="revTx" presStyleIdx="15" presStyleCnt="31"/>
      <dgm:spPr/>
      <dgm:t>
        <a:bodyPr/>
        <a:lstStyle/>
        <a:p>
          <a:endParaRPr lang="es-CO"/>
        </a:p>
      </dgm:t>
    </dgm:pt>
    <dgm:pt modelId="{1ADA353A-9B54-4CE6-87A1-E1C418325D98}" type="pres">
      <dgm:prSet presAssocID="{9631DE33-1CCF-446A-ADE0-B74E537CC3C4}" presName="vert3" presStyleCnt="0"/>
      <dgm:spPr/>
    </dgm:pt>
    <dgm:pt modelId="{E8793CFD-B990-4573-A272-2009B5471598}" type="pres">
      <dgm:prSet presAssocID="{BA46436D-4367-4AA4-8E69-40C157362619}" presName="thinLine3" presStyleLbl="callout" presStyleIdx="12" presStyleCnt="26"/>
      <dgm:spPr/>
    </dgm:pt>
    <dgm:pt modelId="{3F9240E0-E11E-4C6D-BF05-DB37BE41999B}" type="pres">
      <dgm:prSet presAssocID="{202DB694-9833-49E8-8990-D1F172DA0C77}" presName="horz3" presStyleCnt="0"/>
      <dgm:spPr/>
    </dgm:pt>
    <dgm:pt modelId="{E681D566-C79F-4EF0-AECB-9A9EFC753E92}" type="pres">
      <dgm:prSet presAssocID="{202DB694-9833-49E8-8990-D1F172DA0C77}" presName="horzSpace3" presStyleCnt="0"/>
      <dgm:spPr/>
    </dgm:pt>
    <dgm:pt modelId="{F411089E-2E46-4D47-A636-DAC8A07FB814}" type="pres">
      <dgm:prSet presAssocID="{202DB694-9833-49E8-8990-D1F172DA0C77}" presName="tx3" presStyleLbl="revTx" presStyleIdx="16" presStyleCnt="31"/>
      <dgm:spPr/>
      <dgm:t>
        <a:bodyPr/>
        <a:lstStyle/>
        <a:p>
          <a:endParaRPr lang="es-ES"/>
        </a:p>
      </dgm:t>
    </dgm:pt>
    <dgm:pt modelId="{138FEED8-D8D9-455F-9ED7-7370593D7C68}" type="pres">
      <dgm:prSet presAssocID="{202DB694-9833-49E8-8990-D1F172DA0C77}" presName="vert3" presStyleCnt="0"/>
      <dgm:spPr/>
    </dgm:pt>
    <dgm:pt modelId="{0729DB0F-F200-4BB7-8357-41C3D22330E2}" type="pres">
      <dgm:prSet presAssocID="{CCB98DDE-EAB8-4010-9596-9FF28B62EB1C}" presName="thinLine2b" presStyleLbl="callout" presStyleIdx="13" presStyleCnt="26"/>
      <dgm:spPr/>
    </dgm:pt>
    <dgm:pt modelId="{5AFD579D-057E-41E0-B180-AECD14D48187}" type="pres">
      <dgm:prSet presAssocID="{CCB98DDE-EAB8-4010-9596-9FF28B62EB1C}" presName="vertSpace2b" presStyleCnt="0"/>
      <dgm:spPr/>
    </dgm:pt>
    <dgm:pt modelId="{3F0A135A-BDD7-4983-B191-C6C6F2B7C6BD}" type="pres">
      <dgm:prSet presAssocID="{AD944974-2322-4A36-A7B2-E278A6D3824E}" presName="horz2" presStyleCnt="0"/>
      <dgm:spPr/>
    </dgm:pt>
    <dgm:pt modelId="{DC4F5F20-A4D5-4AA5-80CF-6E7AF829C552}" type="pres">
      <dgm:prSet presAssocID="{AD944974-2322-4A36-A7B2-E278A6D3824E}" presName="horzSpace2" presStyleCnt="0"/>
      <dgm:spPr/>
    </dgm:pt>
    <dgm:pt modelId="{38C0E4D5-7649-491F-A9A2-D3F4E91C3973}" type="pres">
      <dgm:prSet presAssocID="{AD944974-2322-4A36-A7B2-E278A6D3824E}" presName="tx2" presStyleLbl="revTx" presStyleIdx="17" presStyleCnt="31" custLinFactNeighborX="-24500"/>
      <dgm:spPr/>
      <dgm:t>
        <a:bodyPr/>
        <a:lstStyle/>
        <a:p>
          <a:endParaRPr lang="es-ES"/>
        </a:p>
      </dgm:t>
    </dgm:pt>
    <dgm:pt modelId="{6A7972F2-C10C-4FB6-8550-821E53D41E14}" type="pres">
      <dgm:prSet presAssocID="{AD944974-2322-4A36-A7B2-E278A6D3824E}" presName="vert2" presStyleCnt="0"/>
      <dgm:spPr/>
    </dgm:pt>
    <dgm:pt modelId="{214715BC-42CF-4D46-BED4-EBB5FA6E542B}" type="pres">
      <dgm:prSet presAssocID="{D3B5DD9D-CCB2-4F18-A227-F589271FBCCB}" presName="horz3" presStyleCnt="0"/>
      <dgm:spPr/>
    </dgm:pt>
    <dgm:pt modelId="{D13619F3-0E4D-43D1-94E9-ABA329F5AABD}" type="pres">
      <dgm:prSet presAssocID="{D3B5DD9D-CCB2-4F18-A227-F589271FBCCB}" presName="horzSpace3" presStyleCnt="0"/>
      <dgm:spPr/>
    </dgm:pt>
    <dgm:pt modelId="{29618EBF-CCAD-4E15-BA34-94FA64C6A8A4}" type="pres">
      <dgm:prSet presAssocID="{D3B5DD9D-CCB2-4F18-A227-F589271FBCCB}" presName="tx3" presStyleLbl="revTx" presStyleIdx="18" presStyleCnt="31"/>
      <dgm:spPr/>
      <dgm:t>
        <a:bodyPr/>
        <a:lstStyle/>
        <a:p>
          <a:endParaRPr lang="es-ES"/>
        </a:p>
      </dgm:t>
    </dgm:pt>
    <dgm:pt modelId="{B3AA99F5-CEA4-411C-BC53-D72CE5A249C7}" type="pres">
      <dgm:prSet presAssocID="{D3B5DD9D-CCB2-4F18-A227-F589271FBCCB}" presName="vert3" presStyleCnt="0"/>
      <dgm:spPr/>
    </dgm:pt>
    <dgm:pt modelId="{500A2B82-8C7F-4FCA-8C97-F09C49B74C8A}" type="pres">
      <dgm:prSet presAssocID="{19BC462C-DADE-4F36-8039-1E0FB7BB359B}" presName="thinLine3" presStyleLbl="callout" presStyleIdx="14" presStyleCnt="26"/>
      <dgm:spPr/>
    </dgm:pt>
    <dgm:pt modelId="{548CDB3E-8765-4FC6-BF92-AC1D706AE183}" type="pres">
      <dgm:prSet presAssocID="{AE696C00-27D2-4823-A975-845D2871D7A4}" presName="horz3" presStyleCnt="0"/>
      <dgm:spPr/>
    </dgm:pt>
    <dgm:pt modelId="{C032F811-6A80-4C88-B30D-9716167CE81F}" type="pres">
      <dgm:prSet presAssocID="{AE696C00-27D2-4823-A975-845D2871D7A4}" presName="horzSpace3" presStyleCnt="0"/>
      <dgm:spPr/>
    </dgm:pt>
    <dgm:pt modelId="{80679C06-3479-49A7-BEBE-2BD891A20B68}" type="pres">
      <dgm:prSet presAssocID="{AE696C00-27D2-4823-A975-845D2871D7A4}" presName="tx3" presStyleLbl="revTx" presStyleIdx="19" presStyleCnt="31"/>
      <dgm:spPr/>
      <dgm:t>
        <a:bodyPr/>
        <a:lstStyle/>
        <a:p>
          <a:endParaRPr lang="es-ES"/>
        </a:p>
      </dgm:t>
    </dgm:pt>
    <dgm:pt modelId="{CB01EC43-0F40-4F45-87EA-697333EF7DB8}" type="pres">
      <dgm:prSet presAssocID="{AE696C00-27D2-4823-A975-845D2871D7A4}" presName="vert3" presStyleCnt="0"/>
      <dgm:spPr/>
    </dgm:pt>
    <dgm:pt modelId="{060877EC-95A2-4A73-89E2-672EB95F9168}" type="pres">
      <dgm:prSet presAssocID="{E82B6135-6B24-481B-B3D4-547DF11975B4}" presName="thinLine3" presStyleLbl="callout" presStyleIdx="15" presStyleCnt="26"/>
      <dgm:spPr/>
    </dgm:pt>
    <dgm:pt modelId="{F273E00C-48AF-4964-BFE9-225215B5DBC1}" type="pres">
      <dgm:prSet presAssocID="{963D9688-CD4E-432E-A7D5-866E3088E9D5}" presName="horz3" presStyleCnt="0"/>
      <dgm:spPr/>
    </dgm:pt>
    <dgm:pt modelId="{DC315148-AD4E-4EE4-8A0B-55ECF3B10B8F}" type="pres">
      <dgm:prSet presAssocID="{963D9688-CD4E-432E-A7D5-866E3088E9D5}" presName="horzSpace3" presStyleCnt="0"/>
      <dgm:spPr/>
    </dgm:pt>
    <dgm:pt modelId="{B5FA830F-832C-4AED-8880-4B3ACAAAAD8F}" type="pres">
      <dgm:prSet presAssocID="{963D9688-CD4E-432E-A7D5-866E3088E9D5}" presName="tx3" presStyleLbl="revTx" presStyleIdx="20" presStyleCnt="31"/>
      <dgm:spPr/>
      <dgm:t>
        <a:bodyPr/>
        <a:lstStyle/>
        <a:p>
          <a:endParaRPr lang="es-ES"/>
        </a:p>
      </dgm:t>
    </dgm:pt>
    <dgm:pt modelId="{778C54E2-2450-47E3-8749-510699D79131}" type="pres">
      <dgm:prSet presAssocID="{963D9688-CD4E-432E-A7D5-866E3088E9D5}" presName="vert3" presStyleCnt="0"/>
      <dgm:spPr/>
    </dgm:pt>
    <dgm:pt modelId="{B4A32593-8EEF-47B2-A72D-E2D4BBDA3A4A}" type="pres">
      <dgm:prSet presAssocID="{4AF5FF3F-5A4C-45DC-A2D9-1A2FC7867C04}" presName="thinLine3" presStyleLbl="callout" presStyleIdx="16" presStyleCnt="26"/>
      <dgm:spPr/>
    </dgm:pt>
    <dgm:pt modelId="{3EA25529-9492-4412-B26E-3358BB8A0B85}" type="pres">
      <dgm:prSet presAssocID="{3D1ACDD6-5BA0-4201-BDAD-40CB98871C0E}" presName="horz3" presStyleCnt="0"/>
      <dgm:spPr/>
    </dgm:pt>
    <dgm:pt modelId="{43FBCBC0-933F-4AA0-8CD9-9E16D579C69E}" type="pres">
      <dgm:prSet presAssocID="{3D1ACDD6-5BA0-4201-BDAD-40CB98871C0E}" presName="horzSpace3" presStyleCnt="0"/>
      <dgm:spPr/>
    </dgm:pt>
    <dgm:pt modelId="{F7A7A3F4-8425-4ACE-ADC3-103DA86E3E34}" type="pres">
      <dgm:prSet presAssocID="{3D1ACDD6-5BA0-4201-BDAD-40CB98871C0E}" presName="tx3" presStyleLbl="revTx" presStyleIdx="21" presStyleCnt="31"/>
      <dgm:spPr/>
      <dgm:t>
        <a:bodyPr/>
        <a:lstStyle/>
        <a:p>
          <a:endParaRPr lang="es-ES"/>
        </a:p>
      </dgm:t>
    </dgm:pt>
    <dgm:pt modelId="{744F10A6-87C2-46EE-A6A9-A1315450BF96}" type="pres">
      <dgm:prSet presAssocID="{3D1ACDD6-5BA0-4201-BDAD-40CB98871C0E}" presName="vert3" presStyleCnt="0"/>
      <dgm:spPr/>
    </dgm:pt>
    <dgm:pt modelId="{9831AE46-C59C-4012-AF9F-1A3020FA6515}" type="pres">
      <dgm:prSet presAssocID="{76C2742D-90E7-4EE7-AA95-AE8D43A9EC61}" presName="thinLine3" presStyleLbl="callout" presStyleIdx="17" presStyleCnt="26"/>
      <dgm:spPr/>
    </dgm:pt>
    <dgm:pt modelId="{CF12B2F9-1867-4F24-9064-8322E39E2B89}" type="pres">
      <dgm:prSet presAssocID="{2A20EC5C-4063-4D00-BE3E-36F68D071CE2}" presName="horz3" presStyleCnt="0"/>
      <dgm:spPr/>
    </dgm:pt>
    <dgm:pt modelId="{E2C662AC-B418-43EA-BD96-3DB99A9B71D2}" type="pres">
      <dgm:prSet presAssocID="{2A20EC5C-4063-4D00-BE3E-36F68D071CE2}" presName="horzSpace3" presStyleCnt="0"/>
      <dgm:spPr/>
    </dgm:pt>
    <dgm:pt modelId="{E27F992E-F414-4ABC-ABED-F69FC5AAA3BA}" type="pres">
      <dgm:prSet presAssocID="{2A20EC5C-4063-4D00-BE3E-36F68D071CE2}" presName="tx3" presStyleLbl="revTx" presStyleIdx="22" presStyleCnt="31"/>
      <dgm:spPr/>
      <dgm:t>
        <a:bodyPr/>
        <a:lstStyle/>
        <a:p>
          <a:endParaRPr lang="es-ES"/>
        </a:p>
      </dgm:t>
    </dgm:pt>
    <dgm:pt modelId="{5B007F94-6E5D-49BF-95F4-50EDC8B3EA9C}" type="pres">
      <dgm:prSet presAssocID="{2A20EC5C-4063-4D00-BE3E-36F68D071CE2}" presName="vert3" presStyleCnt="0"/>
      <dgm:spPr/>
    </dgm:pt>
    <dgm:pt modelId="{1771F86B-1FB4-48EE-AE0D-D74D51780581}" type="pres">
      <dgm:prSet presAssocID="{88066A39-D3A1-430A-829D-F86649EBE05E}" presName="thinLine3" presStyleLbl="callout" presStyleIdx="18" presStyleCnt="26"/>
      <dgm:spPr/>
    </dgm:pt>
    <dgm:pt modelId="{9F2F87FC-1CF0-4DC3-9C88-FFD136AE7B89}" type="pres">
      <dgm:prSet presAssocID="{593BB05A-7325-40C8-B35E-F74F90693B84}" presName="horz3" presStyleCnt="0"/>
      <dgm:spPr/>
    </dgm:pt>
    <dgm:pt modelId="{1FEBAB02-53F2-42F1-96B4-4EEBEDAC6311}" type="pres">
      <dgm:prSet presAssocID="{593BB05A-7325-40C8-B35E-F74F90693B84}" presName="horzSpace3" presStyleCnt="0"/>
      <dgm:spPr/>
    </dgm:pt>
    <dgm:pt modelId="{3D032205-5CF0-4B53-AD1B-0924FBECE8D2}" type="pres">
      <dgm:prSet presAssocID="{593BB05A-7325-40C8-B35E-F74F90693B84}" presName="tx3" presStyleLbl="revTx" presStyleIdx="23" presStyleCnt="31"/>
      <dgm:spPr/>
      <dgm:t>
        <a:bodyPr/>
        <a:lstStyle/>
        <a:p>
          <a:endParaRPr lang="es-ES"/>
        </a:p>
      </dgm:t>
    </dgm:pt>
    <dgm:pt modelId="{E37DE83F-F153-40EC-9EEE-498C993AFA00}" type="pres">
      <dgm:prSet presAssocID="{593BB05A-7325-40C8-B35E-F74F90693B84}" presName="vert3" presStyleCnt="0"/>
      <dgm:spPr/>
    </dgm:pt>
    <dgm:pt modelId="{B5618485-CA44-4148-BEDB-46E17736D8E0}" type="pres">
      <dgm:prSet presAssocID="{DFB2C24D-B525-465E-8FC2-46E10D7BECCA}" presName="thinLine3" presStyleLbl="callout" presStyleIdx="19" presStyleCnt="26"/>
      <dgm:spPr/>
    </dgm:pt>
    <dgm:pt modelId="{46987962-D4C9-4DB1-B024-0445E9B64EB2}" type="pres">
      <dgm:prSet presAssocID="{07DF0699-5BBD-4A9B-A561-530037EE819F}" presName="horz3" presStyleCnt="0"/>
      <dgm:spPr/>
    </dgm:pt>
    <dgm:pt modelId="{4CAE66E8-9C81-4047-A14D-146FA1B83D2A}" type="pres">
      <dgm:prSet presAssocID="{07DF0699-5BBD-4A9B-A561-530037EE819F}" presName="horzSpace3" presStyleCnt="0"/>
      <dgm:spPr/>
    </dgm:pt>
    <dgm:pt modelId="{5AD25FF9-40AF-457A-81D5-B0B59386E8D5}" type="pres">
      <dgm:prSet presAssocID="{07DF0699-5BBD-4A9B-A561-530037EE819F}" presName="tx3" presStyleLbl="revTx" presStyleIdx="24" presStyleCnt="31"/>
      <dgm:spPr/>
      <dgm:t>
        <a:bodyPr/>
        <a:lstStyle/>
        <a:p>
          <a:endParaRPr lang="es-ES"/>
        </a:p>
      </dgm:t>
    </dgm:pt>
    <dgm:pt modelId="{83639D0C-0432-4B8E-A39B-AD00864EB27A}" type="pres">
      <dgm:prSet presAssocID="{07DF0699-5BBD-4A9B-A561-530037EE819F}" presName="vert3" presStyleCnt="0"/>
      <dgm:spPr/>
    </dgm:pt>
    <dgm:pt modelId="{2DF2FB2F-0DCC-4BF5-87AA-E84EB9CB9DB6}" type="pres">
      <dgm:prSet presAssocID="{D49F3346-3192-4D6F-A4D4-5CC83206AF4F}" presName="thinLine3" presStyleLbl="callout" presStyleIdx="20" presStyleCnt="26"/>
      <dgm:spPr/>
    </dgm:pt>
    <dgm:pt modelId="{BEE7D616-2768-447D-A807-0C209E93CA2E}" type="pres">
      <dgm:prSet presAssocID="{BF199404-CA92-4035-93D2-EED105BF58E1}" presName="horz3" presStyleCnt="0"/>
      <dgm:spPr/>
    </dgm:pt>
    <dgm:pt modelId="{1B4EF74C-BB66-4CF5-B43C-4F3F6ED57E64}" type="pres">
      <dgm:prSet presAssocID="{BF199404-CA92-4035-93D2-EED105BF58E1}" presName="horzSpace3" presStyleCnt="0"/>
      <dgm:spPr/>
    </dgm:pt>
    <dgm:pt modelId="{69C405CB-7EF7-4C82-B539-0E1F95CF2030}" type="pres">
      <dgm:prSet presAssocID="{BF199404-CA92-4035-93D2-EED105BF58E1}" presName="tx3" presStyleLbl="revTx" presStyleIdx="25" presStyleCnt="31"/>
      <dgm:spPr/>
      <dgm:t>
        <a:bodyPr/>
        <a:lstStyle/>
        <a:p>
          <a:endParaRPr lang="es-ES"/>
        </a:p>
      </dgm:t>
    </dgm:pt>
    <dgm:pt modelId="{B7F5E485-371C-4A93-9FE5-FE1E8BE9B2D6}" type="pres">
      <dgm:prSet presAssocID="{BF199404-CA92-4035-93D2-EED105BF58E1}" presName="vert3" presStyleCnt="0"/>
      <dgm:spPr/>
    </dgm:pt>
    <dgm:pt modelId="{C8D74A71-9C85-430D-801E-A074648BDF31}" type="pres">
      <dgm:prSet presAssocID="{AD944974-2322-4A36-A7B2-E278A6D3824E}" presName="thinLine2b" presStyleLbl="callout" presStyleIdx="21" presStyleCnt="26"/>
      <dgm:spPr/>
    </dgm:pt>
    <dgm:pt modelId="{9377434B-80FD-4A2E-AA73-18C91F991C75}" type="pres">
      <dgm:prSet presAssocID="{AD944974-2322-4A36-A7B2-E278A6D3824E}" presName="vertSpace2b" presStyleCnt="0"/>
      <dgm:spPr/>
    </dgm:pt>
    <dgm:pt modelId="{4F7C6611-8C85-4917-903C-6E0FBADD83D2}" type="pres">
      <dgm:prSet presAssocID="{DC36EE58-3FEB-4DD2-AE8F-BBD9437DFF96}" presName="horz2" presStyleCnt="0"/>
      <dgm:spPr/>
    </dgm:pt>
    <dgm:pt modelId="{EBF2F366-33FE-487C-A019-044D4ABFE1F7}" type="pres">
      <dgm:prSet presAssocID="{DC36EE58-3FEB-4DD2-AE8F-BBD9437DFF96}" presName="horzSpace2" presStyleCnt="0"/>
      <dgm:spPr/>
    </dgm:pt>
    <dgm:pt modelId="{80AF2172-071B-43E6-A94B-88D62B8ADBCA}" type="pres">
      <dgm:prSet presAssocID="{DC36EE58-3FEB-4DD2-AE8F-BBD9437DFF96}" presName="tx2" presStyleLbl="revTx" presStyleIdx="26" presStyleCnt="31" custScaleY="54819" custLinFactNeighborX="-21002" custLinFactNeighborY="35325"/>
      <dgm:spPr/>
      <dgm:t>
        <a:bodyPr/>
        <a:lstStyle/>
        <a:p>
          <a:endParaRPr lang="es-ES"/>
        </a:p>
      </dgm:t>
    </dgm:pt>
    <dgm:pt modelId="{BDAC9267-34D1-41E6-AAF3-E3A33ADD238B}" type="pres">
      <dgm:prSet presAssocID="{DC36EE58-3FEB-4DD2-AE8F-BBD9437DFF96}" presName="vert2" presStyleCnt="0"/>
      <dgm:spPr/>
    </dgm:pt>
    <dgm:pt modelId="{C6F39839-19E8-41ED-A55C-FCF7CA743AE1}" type="pres">
      <dgm:prSet presAssocID="{DADF2A0D-1E0D-48B1-9B61-EC3129A29974}" presName="horz3" presStyleCnt="0"/>
      <dgm:spPr/>
    </dgm:pt>
    <dgm:pt modelId="{BE634BBF-B330-45FB-B99C-12B4E3F3AB71}" type="pres">
      <dgm:prSet presAssocID="{DADF2A0D-1E0D-48B1-9B61-EC3129A29974}" presName="horzSpace3" presStyleCnt="0"/>
      <dgm:spPr/>
    </dgm:pt>
    <dgm:pt modelId="{F9E3B6AD-D66E-47BE-AF0A-540523513D83}" type="pres">
      <dgm:prSet presAssocID="{DADF2A0D-1E0D-48B1-9B61-EC3129A29974}" presName="tx3" presStyleLbl="revTx" presStyleIdx="27" presStyleCnt="31"/>
      <dgm:spPr/>
      <dgm:t>
        <a:bodyPr/>
        <a:lstStyle/>
        <a:p>
          <a:endParaRPr lang="es-ES"/>
        </a:p>
      </dgm:t>
    </dgm:pt>
    <dgm:pt modelId="{24F2A8DB-F0D6-4A82-9DE3-D8E65C7F000C}" type="pres">
      <dgm:prSet presAssocID="{DADF2A0D-1E0D-48B1-9B61-EC3129A29974}" presName="vert3" presStyleCnt="0"/>
      <dgm:spPr/>
    </dgm:pt>
    <dgm:pt modelId="{9DE4297A-0C1B-4B1A-9D4E-0D57FF0C4A02}" type="pres">
      <dgm:prSet presAssocID="{B077EB50-57A1-4108-91F2-228AE5A889F9}" presName="thinLine3" presStyleLbl="callout" presStyleIdx="22" presStyleCnt="26"/>
      <dgm:spPr/>
    </dgm:pt>
    <dgm:pt modelId="{7EA79A19-5027-4349-AB5C-85AA49ACADDF}" type="pres">
      <dgm:prSet presAssocID="{265281BE-EE22-41D4-87ED-AE4898A811FB}" presName="horz3" presStyleCnt="0"/>
      <dgm:spPr/>
    </dgm:pt>
    <dgm:pt modelId="{E0D7B078-314D-4F65-8FAF-4ACCA2AE2CC3}" type="pres">
      <dgm:prSet presAssocID="{265281BE-EE22-41D4-87ED-AE4898A811FB}" presName="horzSpace3" presStyleCnt="0"/>
      <dgm:spPr/>
    </dgm:pt>
    <dgm:pt modelId="{286DAB08-3377-4653-9343-B81CF572AA36}" type="pres">
      <dgm:prSet presAssocID="{265281BE-EE22-41D4-87ED-AE4898A811FB}" presName="tx3" presStyleLbl="revTx" presStyleIdx="28" presStyleCnt="31"/>
      <dgm:spPr/>
      <dgm:t>
        <a:bodyPr/>
        <a:lstStyle/>
        <a:p>
          <a:endParaRPr lang="es-ES"/>
        </a:p>
      </dgm:t>
    </dgm:pt>
    <dgm:pt modelId="{5D616797-A5ED-47AD-8836-C2A183950DDF}" type="pres">
      <dgm:prSet presAssocID="{265281BE-EE22-41D4-87ED-AE4898A811FB}" presName="vert3" presStyleCnt="0"/>
      <dgm:spPr/>
    </dgm:pt>
    <dgm:pt modelId="{812CA0AD-6271-4C0D-BCEB-BA49702FBA90}" type="pres">
      <dgm:prSet presAssocID="{8301EC0B-E0DF-4C19-9D71-DD4ACDFE8D51}" presName="thinLine3" presStyleLbl="callout" presStyleIdx="23" presStyleCnt="26"/>
      <dgm:spPr/>
    </dgm:pt>
    <dgm:pt modelId="{ED738AEE-A9C7-4B8E-9AA8-02DE8B6BB217}" type="pres">
      <dgm:prSet presAssocID="{D1BBAB8E-7733-456F-8F0B-AC3839787F7B}" presName="horz3" presStyleCnt="0"/>
      <dgm:spPr/>
    </dgm:pt>
    <dgm:pt modelId="{8E882028-554E-4AC1-AE62-0539BDC9B4A0}" type="pres">
      <dgm:prSet presAssocID="{D1BBAB8E-7733-456F-8F0B-AC3839787F7B}" presName="horzSpace3" presStyleCnt="0"/>
      <dgm:spPr/>
    </dgm:pt>
    <dgm:pt modelId="{29C9B49D-F6F5-4191-89C3-E9EFA4D0CF25}" type="pres">
      <dgm:prSet presAssocID="{D1BBAB8E-7733-456F-8F0B-AC3839787F7B}" presName="tx3" presStyleLbl="revTx" presStyleIdx="29" presStyleCnt="31"/>
      <dgm:spPr/>
      <dgm:t>
        <a:bodyPr/>
        <a:lstStyle/>
        <a:p>
          <a:endParaRPr lang="es-ES"/>
        </a:p>
      </dgm:t>
    </dgm:pt>
    <dgm:pt modelId="{1A040561-853B-4140-BC30-F6B54EEAE401}" type="pres">
      <dgm:prSet presAssocID="{D1BBAB8E-7733-456F-8F0B-AC3839787F7B}" presName="vert3" presStyleCnt="0"/>
      <dgm:spPr/>
    </dgm:pt>
    <dgm:pt modelId="{912A7E2D-899B-4C34-BA0F-C78562B44AEF}" type="pres">
      <dgm:prSet presAssocID="{7E0C36AC-6E26-40C9-BCD5-6C001CC497D2}" presName="thinLine3" presStyleLbl="callout" presStyleIdx="24" presStyleCnt="26"/>
      <dgm:spPr/>
    </dgm:pt>
    <dgm:pt modelId="{AEB607DB-E9CD-44AB-A1EA-36D04980E1C9}" type="pres">
      <dgm:prSet presAssocID="{82F88E94-D52E-4F10-A238-10DA0D530CEA}" presName="horz3" presStyleCnt="0"/>
      <dgm:spPr/>
    </dgm:pt>
    <dgm:pt modelId="{246D7014-DA11-4F61-9426-3D6133391513}" type="pres">
      <dgm:prSet presAssocID="{82F88E94-D52E-4F10-A238-10DA0D530CEA}" presName="horzSpace3" presStyleCnt="0"/>
      <dgm:spPr/>
    </dgm:pt>
    <dgm:pt modelId="{E1783670-D930-4E2D-82C1-443CC5FC8A11}" type="pres">
      <dgm:prSet presAssocID="{82F88E94-D52E-4F10-A238-10DA0D530CEA}" presName="tx3" presStyleLbl="revTx" presStyleIdx="30" presStyleCnt="31"/>
      <dgm:spPr/>
      <dgm:t>
        <a:bodyPr/>
        <a:lstStyle/>
        <a:p>
          <a:endParaRPr lang="es-ES"/>
        </a:p>
      </dgm:t>
    </dgm:pt>
    <dgm:pt modelId="{BDA697E1-3D03-4F7F-B4A6-45E5E437E359}" type="pres">
      <dgm:prSet presAssocID="{82F88E94-D52E-4F10-A238-10DA0D530CEA}" presName="vert3" presStyleCnt="0"/>
      <dgm:spPr/>
    </dgm:pt>
    <dgm:pt modelId="{73967E7A-A44C-4054-AEE3-4F895AEDDFDD}" type="pres">
      <dgm:prSet presAssocID="{DC36EE58-3FEB-4DD2-AE8F-BBD9437DFF96}" presName="thinLine2b" presStyleLbl="callout" presStyleIdx="25" presStyleCnt="26"/>
      <dgm:spPr/>
    </dgm:pt>
    <dgm:pt modelId="{3D736FFD-81D0-4C7A-B891-D70F5BC897EB}" type="pres">
      <dgm:prSet presAssocID="{DC36EE58-3FEB-4DD2-AE8F-BBD9437DFF96}" presName="vertSpace2b" presStyleCnt="0"/>
      <dgm:spPr/>
    </dgm:pt>
  </dgm:ptLst>
  <dgm:cxnLst>
    <dgm:cxn modelId="{F3E4A30B-100A-C943-8A9B-38A6ECE1C292}" type="presOf" srcId="{07DF0699-5BBD-4A9B-A561-530037EE819F}" destId="{5AD25FF9-40AF-457A-81D5-B0B59386E8D5}" srcOrd="0" destOrd="0" presId="urn:microsoft.com/office/officeart/2008/layout/LinedList"/>
    <dgm:cxn modelId="{543C7AD1-9541-4A47-BDF6-6D3C574E5750}" srcId="{CCB98DDE-EAB8-4010-9596-9FF28B62EB1C}" destId="{C7E25989-AF02-478A-A706-85DCAFFCFEE8}" srcOrd="0" destOrd="0" parTransId="{3945F275-59FA-498C-B1BE-5C70ACFD0130}" sibTransId="{ACAC728C-C5D9-4820-885B-1CDC1500120F}"/>
    <dgm:cxn modelId="{951E0D9D-B02E-124D-879A-FF03061946A6}" type="presOf" srcId="{9631DE33-1CCF-446A-ADE0-B74E537CC3C4}" destId="{33E56E5F-96F4-40A5-A0CF-6069DBF0DBF7}" srcOrd="0" destOrd="0" presId="urn:microsoft.com/office/officeart/2008/layout/LinedList"/>
    <dgm:cxn modelId="{D8CFFAE5-8505-6847-9BE6-766177FA7694}" type="presOf" srcId="{3D1ACDD6-5BA0-4201-BDAD-40CB98871C0E}" destId="{F7A7A3F4-8425-4ACE-ADC3-103DA86E3E34}" srcOrd="0" destOrd="0" presId="urn:microsoft.com/office/officeart/2008/layout/LinedList"/>
    <dgm:cxn modelId="{0E34B270-710F-41D6-BF40-487C481EBA5C}" srcId="{CCB98DDE-EAB8-4010-9596-9FF28B62EB1C}" destId="{941DC78F-AA64-4196-8E25-D2DF26D57BB0}" srcOrd="1" destOrd="0" parTransId="{C909E911-9E59-4CB1-9CB4-A6B7196196E5}" sibTransId="{1951BDF4-A3BD-4832-B2F8-8C4D52C7CDD8}"/>
    <dgm:cxn modelId="{5FF427BD-73A5-4993-B63F-AD0492A19E67}" srcId="{AD944974-2322-4A36-A7B2-E278A6D3824E}" destId="{963D9688-CD4E-432E-A7D5-866E3088E9D5}" srcOrd="2" destOrd="0" parTransId="{5F5D52F5-E50E-4663-8E2F-E6FC777B3AD0}" sibTransId="{4AF5FF3F-5A4C-45DC-A2D9-1A2FC7867C04}"/>
    <dgm:cxn modelId="{9B22B209-F68E-4542-B222-EE108DBE6387}" srcId="{0D4A243F-EAD6-4903-B22F-CC0033234BB6}" destId="{684D608C-D9D4-40ED-A273-F37C63075E11}" srcOrd="4" destOrd="0" parTransId="{3B8105B4-9B07-44B7-AAD4-914D0632BBBA}" sibTransId="{8E08A224-18FE-4EA0-AF48-C5543F2F72CA}"/>
    <dgm:cxn modelId="{3894C88C-E1D6-5A48-AC1D-A87B182E5070}" type="presOf" srcId="{0D4A243F-EAD6-4903-B22F-CC0033234BB6}" destId="{76326F8F-935F-46E2-AE76-7D4331D8D3D2}" srcOrd="0" destOrd="0" presId="urn:microsoft.com/office/officeart/2008/layout/LinedList"/>
    <dgm:cxn modelId="{B8FFF254-2AC0-4CFD-ABF6-BEAF10FE572B}" srcId="{DC36EE58-3FEB-4DD2-AE8F-BBD9437DFF96}" destId="{265281BE-EE22-41D4-87ED-AE4898A811FB}" srcOrd="1" destOrd="0" parTransId="{59F1149A-3352-43F2-A694-0671DDF9EDDD}" sibTransId="{8301EC0B-E0DF-4C19-9D71-DD4ACDFE8D51}"/>
    <dgm:cxn modelId="{C330CD3B-028E-F54E-B00F-4523B6129D03}" type="presOf" srcId="{DADF2A0D-1E0D-48B1-9B61-EC3129A29974}" destId="{F9E3B6AD-D66E-47BE-AF0A-540523513D83}" srcOrd="0" destOrd="0" presId="urn:microsoft.com/office/officeart/2008/layout/LinedList"/>
    <dgm:cxn modelId="{5AB69163-AF36-0145-B699-E30FD1536762}" type="presOf" srcId="{2BCAB099-DAEB-4696-A42B-82B47032057D}" destId="{74C024AB-9F1B-45F3-83F7-6D7F6C437621}" srcOrd="0" destOrd="0" presId="urn:microsoft.com/office/officeart/2008/layout/LinedList"/>
    <dgm:cxn modelId="{45652DE7-BF0C-0544-8AA0-5FDCB3B55AE5}" type="presOf" srcId="{62F3491A-0F58-499A-BB44-3BBE835F8467}" destId="{B81B0E7F-258B-41FA-A539-E7EB5354B4DC}" srcOrd="0" destOrd="0" presId="urn:microsoft.com/office/officeart/2008/layout/LinedList"/>
    <dgm:cxn modelId="{1AC138F9-2A21-4364-A8C1-2227BF02C96C}" srcId="{CCB98DDE-EAB8-4010-9596-9FF28B62EB1C}" destId="{E867E999-4B84-4CAD-8BA2-5C914D4844B1}" srcOrd="4" destOrd="0" parTransId="{2322AE23-4BE6-43DF-87B1-7DB7D1DA1B1C}" sibTransId="{4EFCE52C-2E93-4471-A6F9-F79FD083B2EA}"/>
    <dgm:cxn modelId="{534A0E50-065A-412B-AFA2-15D7BAFA0AAF}" srcId="{AD944974-2322-4A36-A7B2-E278A6D3824E}" destId="{07DF0699-5BBD-4A9B-A561-530037EE819F}" srcOrd="6" destOrd="0" parTransId="{7D20CCF4-D27F-4EAB-AC29-F9468C496E2F}" sibTransId="{D49F3346-3192-4D6F-A4D4-5CC83206AF4F}"/>
    <dgm:cxn modelId="{C039B75E-EED5-4A1F-B5B9-E5D04A0946AF}" srcId="{0D4A243F-EAD6-4903-B22F-CC0033234BB6}" destId="{E78E3B50-5B16-479C-BFD6-133480E92336}" srcOrd="3" destOrd="0" parTransId="{AA200C07-3136-4BA8-BF08-D0F106D4996F}" sibTransId="{E70C939E-8D83-4914-ACF9-381904CDA9C4}"/>
    <dgm:cxn modelId="{C884F4B4-BE69-8742-BB91-125261DCE96E}" type="presOf" srcId="{265281BE-EE22-41D4-87ED-AE4898A811FB}" destId="{286DAB08-3377-4653-9343-B81CF572AA36}" srcOrd="0" destOrd="0" presId="urn:microsoft.com/office/officeart/2008/layout/LinedList"/>
    <dgm:cxn modelId="{C1600F5C-88E8-024C-9CD9-CB3FCD13E3E9}" type="presOf" srcId="{AE696C00-27D2-4823-A975-845D2871D7A4}" destId="{80679C06-3479-49A7-BEBE-2BD891A20B68}" srcOrd="0" destOrd="0" presId="urn:microsoft.com/office/officeart/2008/layout/LinedList"/>
    <dgm:cxn modelId="{355BDA8C-F0C5-D24E-BFB6-59A2B8236319}" type="presOf" srcId="{684D608C-D9D4-40ED-A273-F37C63075E11}" destId="{F442D8D3-19F4-4946-A4CC-E37175EF92B2}" srcOrd="0" destOrd="0" presId="urn:microsoft.com/office/officeart/2008/layout/LinedList"/>
    <dgm:cxn modelId="{70A3FF43-1C65-40D7-8369-9CFD166D2183}" srcId="{DC36EE58-3FEB-4DD2-AE8F-BBD9437DFF96}" destId="{D1BBAB8E-7733-456F-8F0B-AC3839787F7B}" srcOrd="2" destOrd="0" parTransId="{7883EE4D-41C2-43EE-B158-BB9B27CD1B0A}" sibTransId="{7E0C36AC-6E26-40C9-BCD5-6C001CC497D2}"/>
    <dgm:cxn modelId="{B559B7B6-C28E-7D45-B587-9B28B974E807}" type="presOf" srcId="{3656BEF8-E2DE-4EDC-90E9-A767D32E5014}" destId="{079F87B7-90B3-4889-A514-25F502AEBF83}" srcOrd="0" destOrd="0" presId="urn:microsoft.com/office/officeart/2008/layout/LinedList"/>
    <dgm:cxn modelId="{06F503EA-4F55-4755-ABF7-99DEA9657A62}" srcId="{C090265B-6149-45EF-8844-E89A33F984D4}" destId="{CCB98DDE-EAB8-4010-9596-9FF28B62EB1C}" srcOrd="1" destOrd="0" parTransId="{FDDEFF92-B810-4EE6-B2D4-3A8F08A4F153}" sibTransId="{2798989D-5194-48D8-BB42-9B9ABD5DC55D}"/>
    <dgm:cxn modelId="{A4B726B9-F641-4179-B755-18A56713B57E}" srcId="{8327A43A-372E-47B9-A2D1-80E144472F0B}" destId="{C090265B-6149-45EF-8844-E89A33F984D4}" srcOrd="0" destOrd="0" parTransId="{EF638E00-15F5-4369-B57D-9B7A6A78044F}" sibTransId="{8B3C54D3-6533-4172-AE5C-C24F286443A3}"/>
    <dgm:cxn modelId="{5380A11D-CCA2-4FD7-AE76-25569BF9F6F9}" srcId="{0D4A243F-EAD6-4903-B22F-CC0033234BB6}" destId="{B2853A28-2C7A-44FA-898C-7A770DF5DFD9}" srcOrd="1" destOrd="0" parTransId="{5E7F586F-9067-450C-9D23-DC3F29E10F43}" sibTransId="{58963046-CF52-4B11-8F19-38FE52207EC3}"/>
    <dgm:cxn modelId="{EC991D19-815E-4EFC-AD2D-9DE58354516D}" srcId="{0D4A243F-EAD6-4903-B22F-CC0033234BB6}" destId="{62F3491A-0F58-499A-BB44-3BBE835F8467}" srcOrd="0" destOrd="0" parTransId="{231A4B6A-D189-48D2-94DC-ED41A9A51531}" sibTransId="{31F1D5C1-9A18-4482-8F6E-ECFD00DE341E}"/>
    <dgm:cxn modelId="{58971C0A-8CDA-584C-9FFF-61F2903ABA75}" type="presOf" srcId="{B2853A28-2C7A-44FA-898C-7A770DF5DFD9}" destId="{FA232195-A5DC-44F8-A9FF-9840104F1404}" srcOrd="0" destOrd="0" presId="urn:microsoft.com/office/officeart/2008/layout/LinedList"/>
    <dgm:cxn modelId="{E1E494C0-2EDF-8F43-8632-87902F1C12AD}" type="presOf" srcId="{963D9688-CD4E-432E-A7D5-866E3088E9D5}" destId="{B5FA830F-832C-4AED-8880-4B3ACAAAAD8F}" srcOrd="0" destOrd="0" presId="urn:microsoft.com/office/officeart/2008/layout/LinedList"/>
    <dgm:cxn modelId="{FD1ADC84-004B-4995-90CB-6A61FA4A0D01}" srcId="{CCB98DDE-EAB8-4010-9596-9FF28B62EB1C}" destId="{9631DE33-1CCF-446A-ADE0-B74E537CC3C4}" srcOrd="5" destOrd="0" parTransId="{C3927512-FB11-4FA4-A828-1610EA5D4CEC}" sibTransId="{BA46436D-4367-4AA4-8E69-40C157362619}"/>
    <dgm:cxn modelId="{750A73F1-3B27-5940-8541-49117542559E}" type="presOf" srcId="{593BB05A-7325-40C8-B35E-F74F90693B84}" destId="{3D032205-5CF0-4B53-AD1B-0924FBECE8D2}" srcOrd="0" destOrd="0" presId="urn:microsoft.com/office/officeart/2008/layout/LinedList"/>
    <dgm:cxn modelId="{9D46FE4B-FE92-2944-93B5-E09AD8C5D899}" type="presOf" srcId="{AD944974-2322-4A36-A7B2-E278A6D3824E}" destId="{38C0E4D5-7649-491F-A9A2-D3F4E91C3973}" srcOrd="0" destOrd="0" presId="urn:microsoft.com/office/officeart/2008/layout/LinedList"/>
    <dgm:cxn modelId="{647D5786-442A-486D-A205-94CFF3F3F8BA}" srcId="{AD944974-2322-4A36-A7B2-E278A6D3824E}" destId="{D3B5DD9D-CCB2-4F18-A227-F589271FBCCB}" srcOrd="0" destOrd="0" parTransId="{2E04DB77-ADE8-497C-918A-25F0628167C2}" sibTransId="{19BC462C-DADE-4F36-8039-1E0FB7BB359B}"/>
    <dgm:cxn modelId="{6BE0167A-9C95-0549-8E16-4F033BA3ED69}" type="presOf" srcId="{E867E999-4B84-4CAD-8BA2-5C914D4844B1}" destId="{FCD87117-444D-4ECE-BCCF-28815F95F34E}" srcOrd="0" destOrd="0" presId="urn:microsoft.com/office/officeart/2008/layout/LinedList"/>
    <dgm:cxn modelId="{FDBE0A66-36BA-AE40-A21E-A7B97B1E95B7}" type="presOf" srcId="{8327A43A-372E-47B9-A2D1-80E144472F0B}" destId="{587D62AF-5ED2-4BE6-A7A9-33E60140994E}" srcOrd="0" destOrd="0" presId="urn:microsoft.com/office/officeart/2008/layout/LinedList"/>
    <dgm:cxn modelId="{573830A9-1F68-46EE-A978-927E416EE8F0}" srcId="{C090265B-6149-45EF-8844-E89A33F984D4}" destId="{AD944974-2322-4A36-A7B2-E278A6D3824E}" srcOrd="2" destOrd="0" parTransId="{5E47E1E4-572B-41FD-B177-AB5DD6C440A1}" sibTransId="{48331ECC-4A43-432B-B6CD-A8361C18585A}"/>
    <dgm:cxn modelId="{AD398AEF-B35A-4043-8FFB-0296436E9D5C}" type="presOf" srcId="{CCB98DDE-EAB8-4010-9596-9FF28B62EB1C}" destId="{D003CA80-7E8B-4669-8DE7-55DCAB2205B9}" srcOrd="0" destOrd="0" presId="urn:microsoft.com/office/officeart/2008/layout/LinedList"/>
    <dgm:cxn modelId="{659FA036-FB39-4A29-A4A8-03FCD2A43B53}" srcId="{AD944974-2322-4A36-A7B2-E278A6D3824E}" destId="{AE696C00-27D2-4823-A975-845D2871D7A4}" srcOrd="1" destOrd="0" parTransId="{450BEF7D-5DA7-41EB-977B-800C12147C1F}" sibTransId="{E82B6135-6B24-481B-B3D4-547DF11975B4}"/>
    <dgm:cxn modelId="{E76FF68D-8193-444A-A000-B646379475D4}" srcId="{CCB98DDE-EAB8-4010-9596-9FF28B62EB1C}" destId="{202DB694-9833-49E8-8990-D1F172DA0C77}" srcOrd="6" destOrd="0" parTransId="{7B83102D-CB4C-4DB8-93A9-3C5522B3A1D3}" sibTransId="{306888CB-AB37-4394-8326-0980247A2207}"/>
    <dgm:cxn modelId="{91C6EFDF-D78A-49AE-91E9-E780A27740C4}" srcId="{C090265B-6149-45EF-8844-E89A33F984D4}" destId="{DC36EE58-3FEB-4DD2-AE8F-BBD9437DFF96}" srcOrd="3" destOrd="0" parTransId="{2459999C-B0EF-4135-B18D-5ADDC8DE9E6D}" sibTransId="{4E5FB7F0-E3C7-4EDE-8C76-22870721E346}"/>
    <dgm:cxn modelId="{CF55E287-144D-4AFD-9EEA-69DCEB90A99F}" srcId="{DC36EE58-3FEB-4DD2-AE8F-BBD9437DFF96}" destId="{82F88E94-D52E-4F10-A238-10DA0D530CEA}" srcOrd="3" destOrd="0" parTransId="{2E367B8B-0244-40E0-844B-55DA8D59C4AA}" sibTransId="{BF06BD2F-3BDD-4B5A-BE2E-2077A2887758}"/>
    <dgm:cxn modelId="{20CC664D-4CEC-4FC4-BD12-2C178DA533A8}" srcId="{CCB98DDE-EAB8-4010-9596-9FF28B62EB1C}" destId="{2BCAB099-DAEB-4696-A42B-82B47032057D}" srcOrd="2" destOrd="0" parTransId="{3D54B164-B139-4494-833D-041C4C5A2105}" sibTransId="{362FDE2C-62EC-458F-BC96-ACCBDACF7511}"/>
    <dgm:cxn modelId="{2A9088A0-9BE2-9340-92A5-A5714164DC39}" type="presOf" srcId="{202DB694-9833-49E8-8990-D1F172DA0C77}" destId="{F411089E-2E46-4D47-A636-DAC8A07FB814}" srcOrd="0" destOrd="0" presId="urn:microsoft.com/office/officeart/2008/layout/LinedList"/>
    <dgm:cxn modelId="{FCE9F21D-B223-3045-9E53-E4BFD17365F3}" type="presOf" srcId="{F751F9C5-FD81-45D1-A50D-8351CF252C1B}" destId="{9715A8F1-0CF8-4A24-8EA7-E5CC8939AE29}" srcOrd="0" destOrd="0" presId="urn:microsoft.com/office/officeart/2008/layout/LinedList"/>
    <dgm:cxn modelId="{72F28FE9-3862-CB42-9231-0C73A1F05BAC}" type="presOf" srcId="{D3B5DD9D-CCB2-4F18-A227-F589271FBCCB}" destId="{29618EBF-CCAD-4E15-BA34-94FA64C6A8A4}" srcOrd="0" destOrd="0" presId="urn:microsoft.com/office/officeart/2008/layout/LinedList"/>
    <dgm:cxn modelId="{447DD232-B543-0243-A38B-DF68357052CC}" type="presOf" srcId="{DC36EE58-3FEB-4DD2-AE8F-BBD9437DFF96}" destId="{80AF2172-071B-43E6-A94B-88D62B8ADBCA}" srcOrd="0" destOrd="0" presId="urn:microsoft.com/office/officeart/2008/layout/LinedList"/>
    <dgm:cxn modelId="{A01BE6C5-C75A-AE47-ABA2-56C99BB338C9}" type="presOf" srcId="{E78E3B50-5B16-479C-BFD6-133480E92336}" destId="{BE6CC8F7-705E-4ECD-9195-8CCA55422934}" srcOrd="0" destOrd="0" presId="urn:microsoft.com/office/officeart/2008/layout/LinedList"/>
    <dgm:cxn modelId="{951A759F-E056-D34B-90EC-26C9886FD1B1}" type="presOf" srcId="{C7E25989-AF02-478A-A706-85DCAFFCFEE8}" destId="{E9B840E5-1800-4333-8802-3592AA08D15D}" srcOrd="0" destOrd="0" presId="urn:microsoft.com/office/officeart/2008/layout/LinedList"/>
    <dgm:cxn modelId="{AB372376-7907-1241-8F12-49D391C3C7B2}" type="presOf" srcId="{581A812E-66A2-45CA-872C-052E39B22F86}" destId="{30373B52-B106-412C-85B9-1FBBD6C886A1}" srcOrd="0" destOrd="0" presId="urn:microsoft.com/office/officeart/2008/layout/LinedList"/>
    <dgm:cxn modelId="{FDD9AACC-1042-48FE-87D4-66A1D4298365}" srcId="{0D4A243F-EAD6-4903-B22F-CC0033234BB6}" destId="{9312EC14-80E7-4F88-9BB4-2B85FB333D27}" srcOrd="2" destOrd="0" parTransId="{44D11E79-ED77-4807-8D50-2243A8A52C63}" sibTransId="{8193FA00-314D-4715-8AFA-9513577EE2EA}"/>
    <dgm:cxn modelId="{E57D654D-0EC0-4B40-9700-2E870736251C}" type="presOf" srcId="{BF199404-CA92-4035-93D2-EED105BF58E1}" destId="{69C405CB-7EF7-4C82-B539-0E1F95CF2030}" srcOrd="0" destOrd="0" presId="urn:microsoft.com/office/officeart/2008/layout/LinedList"/>
    <dgm:cxn modelId="{2EEB24CB-FBA2-7A44-9C76-4F90A6DD3C4A}" type="presOf" srcId="{82F88E94-D52E-4F10-A238-10DA0D530CEA}" destId="{E1783670-D930-4E2D-82C1-443CC5FC8A11}" srcOrd="0" destOrd="0" presId="urn:microsoft.com/office/officeart/2008/layout/LinedList"/>
    <dgm:cxn modelId="{8FD9826C-A920-4076-A7B6-B9FD49BA620F}" srcId="{0D4A243F-EAD6-4903-B22F-CC0033234BB6}" destId="{3656BEF8-E2DE-4EDC-90E9-A767D32E5014}" srcOrd="6" destOrd="0" parTransId="{B71EAC28-3DA1-40A9-A5F6-5347701A8AA9}" sibTransId="{129928DF-3C24-4B27-AC32-5586365F0D8B}"/>
    <dgm:cxn modelId="{ED175EAD-887C-4937-B2CA-654B771BDE80}" srcId="{AD944974-2322-4A36-A7B2-E278A6D3824E}" destId="{3D1ACDD6-5BA0-4201-BDAD-40CB98871C0E}" srcOrd="3" destOrd="0" parTransId="{7254B451-DF6F-4432-95D3-4208139E1652}" sibTransId="{76C2742D-90E7-4EE7-AA95-AE8D43A9EC61}"/>
    <dgm:cxn modelId="{29578526-DFA3-3649-A289-8B3CD253AA38}" type="presOf" srcId="{941DC78F-AA64-4196-8E25-D2DF26D57BB0}" destId="{D7362FF9-C00E-4D7E-A86C-6A2AFE803544}" srcOrd="0" destOrd="0" presId="urn:microsoft.com/office/officeart/2008/layout/LinedList"/>
    <dgm:cxn modelId="{AD6AC057-9E38-B741-9B15-F3A36302C16B}" type="presOf" srcId="{D1BBAB8E-7733-456F-8F0B-AC3839787F7B}" destId="{29C9B49D-F6F5-4191-89C3-E9EFA4D0CF25}" srcOrd="0" destOrd="0" presId="urn:microsoft.com/office/officeart/2008/layout/LinedList"/>
    <dgm:cxn modelId="{A3336D74-C060-4639-9E33-51E6FD2D964F}" srcId="{CCB98DDE-EAB8-4010-9596-9FF28B62EB1C}" destId="{581A812E-66A2-45CA-872C-052E39B22F86}" srcOrd="3" destOrd="0" parTransId="{B4AB615D-7F34-4A89-AE70-B35FF0AA6876}" sibTransId="{5B0E9974-D660-4256-A424-EEF1BD877AFD}"/>
    <dgm:cxn modelId="{0825257C-5E41-4F2C-A3E5-74F6280E5E16}" srcId="{AD944974-2322-4A36-A7B2-E278A6D3824E}" destId="{2A20EC5C-4063-4D00-BE3E-36F68D071CE2}" srcOrd="4" destOrd="0" parTransId="{730D9A8A-58F6-4075-A3A2-901900B184FA}" sibTransId="{88066A39-D3A1-430A-829D-F86649EBE05E}"/>
    <dgm:cxn modelId="{A462D82B-496C-4F3A-A3C1-CD9B64890900}" srcId="{DC36EE58-3FEB-4DD2-AE8F-BBD9437DFF96}" destId="{DADF2A0D-1E0D-48B1-9B61-EC3129A29974}" srcOrd="0" destOrd="0" parTransId="{7B3852BE-CCB8-4E73-B885-979BC13D41DE}" sibTransId="{B077EB50-57A1-4108-91F2-228AE5A889F9}"/>
    <dgm:cxn modelId="{CB77CFD4-F351-8A45-9986-B41339F79B75}" type="presOf" srcId="{9312EC14-80E7-4F88-9BB4-2B85FB333D27}" destId="{3004F5A6-6385-459D-90F4-942819E3D1FB}" srcOrd="0" destOrd="0" presId="urn:microsoft.com/office/officeart/2008/layout/LinedList"/>
    <dgm:cxn modelId="{6E1D9F16-E7E4-455B-BA53-8E7C4F24C99B}" srcId="{AD944974-2322-4A36-A7B2-E278A6D3824E}" destId="{BF199404-CA92-4035-93D2-EED105BF58E1}" srcOrd="7" destOrd="0" parTransId="{8F432592-7B39-4575-BA0F-37FD70A5A6C5}" sibTransId="{6D3E1BB2-AD3E-4C71-A476-B81836EF4FB4}"/>
    <dgm:cxn modelId="{F69E097D-1BA4-6F4A-8934-B1DF5289D956}" type="presOf" srcId="{C090265B-6149-45EF-8844-E89A33F984D4}" destId="{0BAD39DF-72F7-4451-AE5E-112787A12A8D}" srcOrd="0" destOrd="0" presId="urn:microsoft.com/office/officeart/2008/layout/LinedList"/>
    <dgm:cxn modelId="{4C2F093A-8FF8-4D98-A980-967A9C9BAA21}" srcId="{AD944974-2322-4A36-A7B2-E278A6D3824E}" destId="{593BB05A-7325-40C8-B35E-F74F90693B84}" srcOrd="5" destOrd="0" parTransId="{BAF719EF-5DA2-4A87-BDEA-6BF8B57E6FEB}" sibTransId="{DFB2C24D-B525-465E-8FC2-46E10D7BECCA}"/>
    <dgm:cxn modelId="{D1696E35-F386-4339-9470-360A0507D519}" srcId="{C090265B-6149-45EF-8844-E89A33F984D4}" destId="{0D4A243F-EAD6-4903-B22F-CC0033234BB6}" srcOrd="0" destOrd="0" parTransId="{B750783B-E1E9-46C9-8998-CA6EC7ACBB5A}" sibTransId="{DAEA2CF6-7975-4918-8DED-6BE3A3603F4F}"/>
    <dgm:cxn modelId="{A7CA97A5-0F9C-3E4C-9B6F-617A6A840782}" type="presOf" srcId="{2A20EC5C-4063-4D00-BE3E-36F68D071CE2}" destId="{E27F992E-F414-4ABC-ABED-F69FC5AAA3BA}" srcOrd="0" destOrd="0" presId="urn:microsoft.com/office/officeart/2008/layout/LinedList"/>
    <dgm:cxn modelId="{3DFB668A-D334-4C04-84A7-7005A2EC08EB}" srcId="{0D4A243F-EAD6-4903-B22F-CC0033234BB6}" destId="{F751F9C5-FD81-45D1-A50D-8351CF252C1B}" srcOrd="5" destOrd="0" parTransId="{5C99938A-D078-4D7D-BD20-F2779ADABDEE}" sibTransId="{B777853D-17C1-4CE7-ABC5-DDB64C5CF48C}"/>
    <dgm:cxn modelId="{C7F79AF9-5540-1C4E-B5D3-CBB56DC13100}" type="presParOf" srcId="{587D62AF-5ED2-4BE6-A7A9-33E60140994E}" destId="{3E988307-E4C5-4BD1-8FE5-970E52CEA32B}" srcOrd="0" destOrd="0" presId="urn:microsoft.com/office/officeart/2008/layout/LinedList"/>
    <dgm:cxn modelId="{1E81CAAB-F716-0841-8C7D-188D7478C490}" type="presParOf" srcId="{587D62AF-5ED2-4BE6-A7A9-33E60140994E}" destId="{A3021B00-1845-4AA3-8F41-24C34C609036}" srcOrd="1" destOrd="0" presId="urn:microsoft.com/office/officeart/2008/layout/LinedList"/>
    <dgm:cxn modelId="{3356DE17-848C-DE4C-8E64-1666CAAD3CEF}" type="presParOf" srcId="{A3021B00-1845-4AA3-8F41-24C34C609036}" destId="{0BAD39DF-72F7-4451-AE5E-112787A12A8D}" srcOrd="0" destOrd="0" presId="urn:microsoft.com/office/officeart/2008/layout/LinedList"/>
    <dgm:cxn modelId="{E94E2385-A3CF-FD4F-8019-6E8F8AD9783A}" type="presParOf" srcId="{A3021B00-1845-4AA3-8F41-24C34C609036}" destId="{27157BA8-3F81-4A91-A3B7-7CFF1E5E3D6D}" srcOrd="1" destOrd="0" presId="urn:microsoft.com/office/officeart/2008/layout/LinedList"/>
    <dgm:cxn modelId="{410094D7-CCF0-F542-A052-E90E7E264717}" type="presParOf" srcId="{27157BA8-3F81-4A91-A3B7-7CFF1E5E3D6D}" destId="{53DF73C3-5049-457E-B0AE-049316310C46}" srcOrd="0" destOrd="0" presId="urn:microsoft.com/office/officeart/2008/layout/LinedList"/>
    <dgm:cxn modelId="{4D1ACB98-0371-8B45-9FE4-EF7322D324F9}" type="presParOf" srcId="{27157BA8-3F81-4A91-A3B7-7CFF1E5E3D6D}" destId="{16441194-ABDE-4D77-A2DA-390067F779BA}" srcOrd="1" destOrd="0" presId="urn:microsoft.com/office/officeart/2008/layout/LinedList"/>
    <dgm:cxn modelId="{55119FEB-95D4-444E-B264-1D42BD9665DD}" type="presParOf" srcId="{16441194-ABDE-4D77-A2DA-390067F779BA}" destId="{944FE4E8-1269-48F6-87CA-4947D691330B}" srcOrd="0" destOrd="0" presId="urn:microsoft.com/office/officeart/2008/layout/LinedList"/>
    <dgm:cxn modelId="{74080B3A-AC68-024C-9C46-2F55DDEDC09F}" type="presParOf" srcId="{16441194-ABDE-4D77-A2DA-390067F779BA}" destId="{76326F8F-935F-46E2-AE76-7D4331D8D3D2}" srcOrd="1" destOrd="0" presId="urn:microsoft.com/office/officeart/2008/layout/LinedList"/>
    <dgm:cxn modelId="{9D5B3704-083C-CC4B-90B4-1E95E38BCD5D}" type="presParOf" srcId="{16441194-ABDE-4D77-A2DA-390067F779BA}" destId="{09B48F8F-81AA-4EBF-AF71-896AF19BCD26}" srcOrd="2" destOrd="0" presId="urn:microsoft.com/office/officeart/2008/layout/LinedList"/>
    <dgm:cxn modelId="{1B3BE4BD-1668-F64A-949E-EB7EC3F2B029}" type="presParOf" srcId="{09B48F8F-81AA-4EBF-AF71-896AF19BCD26}" destId="{03024081-5786-436D-B20E-E7D2BB6013C6}" srcOrd="0" destOrd="0" presId="urn:microsoft.com/office/officeart/2008/layout/LinedList"/>
    <dgm:cxn modelId="{C71D4A9E-5A96-BC43-842C-ABB356D10FC2}" type="presParOf" srcId="{03024081-5786-436D-B20E-E7D2BB6013C6}" destId="{A5BE08BF-5729-4BE7-BB6C-133567FF4BEB}" srcOrd="0" destOrd="0" presId="urn:microsoft.com/office/officeart/2008/layout/LinedList"/>
    <dgm:cxn modelId="{B5EBE489-9EB0-C049-98E3-97D7348A188E}" type="presParOf" srcId="{03024081-5786-436D-B20E-E7D2BB6013C6}" destId="{B81B0E7F-258B-41FA-A539-E7EB5354B4DC}" srcOrd="1" destOrd="0" presId="urn:microsoft.com/office/officeart/2008/layout/LinedList"/>
    <dgm:cxn modelId="{42735297-210A-E442-8D53-5577995C0C07}" type="presParOf" srcId="{03024081-5786-436D-B20E-E7D2BB6013C6}" destId="{EEA1B542-5C45-45DD-B68C-91A32AB4F060}" srcOrd="2" destOrd="0" presId="urn:microsoft.com/office/officeart/2008/layout/LinedList"/>
    <dgm:cxn modelId="{205B983F-66E0-E940-BFB6-AE4A23FA3C26}" type="presParOf" srcId="{09B48F8F-81AA-4EBF-AF71-896AF19BCD26}" destId="{E0D04A66-6682-43B5-9B97-C44E6F64911F}" srcOrd="1" destOrd="0" presId="urn:microsoft.com/office/officeart/2008/layout/LinedList"/>
    <dgm:cxn modelId="{52085F4D-E5C7-7E4A-93EC-6DFF918123B2}" type="presParOf" srcId="{09B48F8F-81AA-4EBF-AF71-896AF19BCD26}" destId="{48672D9C-A669-4791-BF2D-6E3F82AC6FE9}" srcOrd="2" destOrd="0" presId="urn:microsoft.com/office/officeart/2008/layout/LinedList"/>
    <dgm:cxn modelId="{DAABA9FE-B2A4-A442-9094-1A6A70E02E19}" type="presParOf" srcId="{48672D9C-A669-4791-BF2D-6E3F82AC6FE9}" destId="{2EC70B5E-E29E-47C7-B1AF-D9F91332E313}" srcOrd="0" destOrd="0" presId="urn:microsoft.com/office/officeart/2008/layout/LinedList"/>
    <dgm:cxn modelId="{0D4D0AED-A638-034B-86F0-D621FB7DECDE}" type="presParOf" srcId="{48672D9C-A669-4791-BF2D-6E3F82AC6FE9}" destId="{FA232195-A5DC-44F8-A9FF-9840104F1404}" srcOrd="1" destOrd="0" presId="urn:microsoft.com/office/officeart/2008/layout/LinedList"/>
    <dgm:cxn modelId="{D5EA29F1-1486-CD4D-8266-13781C9866AE}" type="presParOf" srcId="{48672D9C-A669-4791-BF2D-6E3F82AC6FE9}" destId="{83B74F0B-711D-47E4-BB03-481AE59B0EB2}" srcOrd="2" destOrd="0" presId="urn:microsoft.com/office/officeart/2008/layout/LinedList"/>
    <dgm:cxn modelId="{91AA9ED1-8047-A245-BEC4-C11DFF29FB9E}" type="presParOf" srcId="{09B48F8F-81AA-4EBF-AF71-896AF19BCD26}" destId="{7BF6DA46-5554-42AF-957B-24D360D81D61}" srcOrd="3" destOrd="0" presId="urn:microsoft.com/office/officeart/2008/layout/LinedList"/>
    <dgm:cxn modelId="{0A66FC96-9005-F946-A02D-74B712C50A4C}" type="presParOf" srcId="{09B48F8F-81AA-4EBF-AF71-896AF19BCD26}" destId="{A195090C-C981-479A-9540-FA655F0E03B4}" srcOrd="4" destOrd="0" presId="urn:microsoft.com/office/officeart/2008/layout/LinedList"/>
    <dgm:cxn modelId="{C515DD48-0AA6-B044-A891-CE401FC23AC0}" type="presParOf" srcId="{A195090C-C981-479A-9540-FA655F0E03B4}" destId="{0DF1FB5D-D8BA-488A-9D25-4CD5600F58AC}" srcOrd="0" destOrd="0" presId="urn:microsoft.com/office/officeart/2008/layout/LinedList"/>
    <dgm:cxn modelId="{AE03C0D4-8A3A-2D41-A242-AB5DC33DEB0A}" type="presParOf" srcId="{A195090C-C981-479A-9540-FA655F0E03B4}" destId="{3004F5A6-6385-459D-90F4-942819E3D1FB}" srcOrd="1" destOrd="0" presId="urn:microsoft.com/office/officeart/2008/layout/LinedList"/>
    <dgm:cxn modelId="{A431FD82-BC10-AA4A-9729-BF73454E66E3}" type="presParOf" srcId="{A195090C-C981-479A-9540-FA655F0E03B4}" destId="{67B2DAE2-B775-488E-B141-9B3AEDAADC69}" srcOrd="2" destOrd="0" presId="urn:microsoft.com/office/officeart/2008/layout/LinedList"/>
    <dgm:cxn modelId="{E00D7F52-BAA1-C04E-BD16-8DE1F713FB44}" type="presParOf" srcId="{09B48F8F-81AA-4EBF-AF71-896AF19BCD26}" destId="{A17C572F-EBBD-4B75-B457-32BD92C46C4C}" srcOrd="5" destOrd="0" presId="urn:microsoft.com/office/officeart/2008/layout/LinedList"/>
    <dgm:cxn modelId="{85277AED-181C-FE42-86D3-7C20646E3A52}" type="presParOf" srcId="{09B48F8F-81AA-4EBF-AF71-896AF19BCD26}" destId="{FCEC9BFD-8E2E-46E0-A231-72FDF6382D0D}" srcOrd="6" destOrd="0" presId="urn:microsoft.com/office/officeart/2008/layout/LinedList"/>
    <dgm:cxn modelId="{8263B275-5288-7244-BC39-78EDA9FAC72C}" type="presParOf" srcId="{FCEC9BFD-8E2E-46E0-A231-72FDF6382D0D}" destId="{8C07D9F2-D72B-4C77-9DB0-40157E084374}" srcOrd="0" destOrd="0" presId="urn:microsoft.com/office/officeart/2008/layout/LinedList"/>
    <dgm:cxn modelId="{A2E9A5AA-7CC3-B04F-8F82-FAC1C5B2A391}" type="presParOf" srcId="{FCEC9BFD-8E2E-46E0-A231-72FDF6382D0D}" destId="{BE6CC8F7-705E-4ECD-9195-8CCA55422934}" srcOrd="1" destOrd="0" presId="urn:microsoft.com/office/officeart/2008/layout/LinedList"/>
    <dgm:cxn modelId="{7BB23414-BAFB-2140-815E-234E1921E75D}" type="presParOf" srcId="{FCEC9BFD-8E2E-46E0-A231-72FDF6382D0D}" destId="{DB23E066-C872-4731-B766-C90F0405A29A}" srcOrd="2" destOrd="0" presId="urn:microsoft.com/office/officeart/2008/layout/LinedList"/>
    <dgm:cxn modelId="{1E841471-9160-734B-BC5D-A79007BD01B6}" type="presParOf" srcId="{09B48F8F-81AA-4EBF-AF71-896AF19BCD26}" destId="{85129BB9-BD91-4889-BA43-30415557060D}" srcOrd="7" destOrd="0" presId="urn:microsoft.com/office/officeart/2008/layout/LinedList"/>
    <dgm:cxn modelId="{4C11F4CB-E75C-8F41-8748-ABC8074762F5}" type="presParOf" srcId="{09B48F8F-81AA-4EBF-AF71-896AF19BCD26}" destId="{8C27782B-6080-4D8D-B12B-5DE1B4A2AEAC}" srcOrd="8" destOrd="0" presId="urn:microsoft.com/office/officeart/2008/layout/LinedList"/>
    <dgm:cxn modelId="{DAEB1871-336A-CB45-941B-27914C6B2004}" type="presParOf" srcId="{8C27782B-6080-4D8D-B12B-5DE1B4A2AEAC}" destId="{C51BCFF0-B585-44AE-AC4D-CD7169378E43}" srcOrd="0" destOrd="0" presId="urn:microsoft.com/office/officeart/2008/layout/LinedList"/>
    <dgm:cxn modelId="{DAA0C31D-09A5-D642-944E-CD22F84CE0C8}" type="presParOf" srcId="{8C27782B-6080-4D8D-B12B-5DE1B4A2AEAC}" destId="{F442D8D3-19F4-4946-A4CC-E37175EF92B2}" srcOrd="1" destOrd="0" presId="urn:microsoft.com/office/officeart/2008/layout/LinedList"/>
    <dgm:cxn modelId="{64591194-FAAF-7941-877F-272CC04D6007}" type="presParOf" srcId="{8C27782B-6080-4D8D-B12B-5DE1B4A2AEAC}" destId="{43435A09-5C51-4F1E-9242-AE9BA787CFA9}" srcOrd="2" destOrd="0" presId="urn:microsoft.com/office/officeart/2008/layout/LinedList"/>
    <dgm:cxn modelId="{2EE2D198-C2FA-A541-BAA7-B7CA58F774C5}" type="presParOf" srcId="{09B48F8F-81AA-4EBF-AF71-896AF19BCD26}" destId="{5F944F3C-5F89-408C-A756-8D37A8739ED5}" srcOrd="9" destOrd="0" presId="urn:microsoft.com/office/officeart/2008/layout/LinedList"/>
    <dgm:cxn modelId="{C76C6C65-DE58-3440-8275-5DA01696A6C3}" type="presParOf" srcId="{09B48F8F-81AA-4EBF-AF71-896AF19BCD26}" destId="{376831E2-A160-402B-9AE3-4BB049CA54D9}" srcOrd="10" destOrd="0" presId="urn:microsoft.com/office/officeart/2008/layout/LinedList"/>
    <dgm:cxn modelId="{8004BC51-2C6F-6E40-B94E-2BBEB1BEB51A}" type="presParOf" srcId="{376831E2-A160-402B-9AE3-4BB049CA54D9}" destId="{9EE53EF1-DC90-42BE-BE69-90EC088D8447}" srcOrd="0" destOrd="0" presId="urn:microsoft.com/office/officeart/2008/layout/LinedList"/>
    <dgm:cxn modelId="{3A4BD8D9-688C-4C4F-954C-A08D2BA4EDA1}" type="presParOf" srcId="{376831E2-A160-402B-9AE3-4BB049CA54D9}" destId="{9715A8F1-0CF8-4A24-8EA7-E5CC8939AE29}" srcOrd="1" destOrd="0" presId="urn:microsoft.com/office/officeart/2008/layout/LinedList"/>
    <dgm:cxn modelId="{E3E35F72-2621-FF47-84E2-C78E6A6ED87F}" type="presParOf" srcId="{376831E2-A160-402B-9AE3-4BB049CA54D9}" destId="{224FB665-9282-4EC1-8D60-A0CC64163B63}" srcOrd="2" destOrd="0" presId="urn:microsoft.com/office/officeart/2008/layout/LinedList"/>
    <dgm:cxn modelId="{E758E9D9-2F2B-FD43-9694-9ACF2581B5AB}" type="presParOf" srcId="{09B48F8F-81AA-4EBF-AF71-896AF19BCD26}" destId="{BABFF0E1-2382-4FDD-9250-BD186B93CEB6}" srcOrd="11" destOrd="0" presId="urn:microsoft.com/office/officeart/2008/layout/LinedList"/>
    <dgm:cxn modelId="{A7505179-D6A0-C543-BB35-00F720E7583D}" type="presParOf" srcId="{09B48F8F-81AA-4EBF-AF71-896AF19BCD26}" destId="{BD503BD5-7FDF-4594-A30C-875DB1C7C923}" srcOrd="12" destOrd="0" presId="urn:microsoft.com/office/officeart/2008/layout/LinedList"/>
    <dgm:cxn modelId="{08E3417F-A155-E247-BB1A-9B8D02ACFB64}" type="presParOf" srcId="{BD503BD5-7FDF-4594-A30C-875DB1C7C923}" destId="{8B9DF55A-5F40-46FD-BB33-E825BFD57860}" srcOrd="0" destOrd="0" presId="urn:microsoft.com/office/officeart/2008/layout/LinedList"/>
    <dgm:cxn modelId="{6EAD040D-7306-3E4C-8A68-D85CF40190C7}" type="presParOf" srcId="{BD503BD5-7FDF-4594-A30C-875DB1C7C923}" destId="{079F87B7-90B3-4889-A514-25F502AEBF83}" srcOrd="1" destOrd="0" presId="urn:microsoft.com/office/officeart/2008/layout/LinedList"/>
    <dgm:cxn modelId="{D696A393-2E2E-DD44-BCD5-EA00689EC937}" type="presParOf" srcId="{BD503BD5-7FDF-4594-A30C-875DB1C7C923}" destId="{4534321F-B673-43FD-A675-09B472844CC4}" srcOrd="2" destOrd="0" presId="urn:microsoft.com/office/officeart/2008/layout/LinedList"/>
    <dgm:cxn modelId="{73E31334-FA1F-4142-AFF8-33661006FEEA}" type="presParOf" srcId="{27157BA8-3F81-4A91-A3B7-7CFF1E5E3D6D}" destId="{977E95CF-A70F-47EE-B362-A741798DC39B}" srcOrd="2" destOrd="0" presId="urn:microsoft.com/office/officeart/2008/layout/LinedList"/>
    <dgm:cxn modelId="{3040B314-EAF9-2247-8D22-098FF8F8E065}" type="presParOf" srcId="{27157BA8-3F81-4A91-A3B7-7CFF1E5E3D6D}" destId="{0B24ED13-991D-4F00-B2E4-B04FBB7E199E}" srcOrd="3" destOrd="0" presId="urn:microsoft.com/office/officeart/2008/layout/LinedList"/>
    <dgm:cxn modelId="{9657409D-A2D0-F84B-8F09-4C116AB02132}" type="presParOf" srcId="{27157BA8-3F81-4A91-A3B7-7CFF1E5E3D6D}" destId="{1C65F046-A5C7-4100-94AA-BD130A8999EC}" srcOrd="4" destOrd="0" presId="urn:microsoft.com/office/officeart/2008/layout/LinedList"/>
    <dgm:cxn modelId="{38F84E1C-C7BB-C245-8C31-10CC1CEBC872}" type="presParOf" srcId="{1C65F046-A5C7-4100-94AA-BD130A8999EC}" destId="{99B5C352-88A8-4C90-9916-0BD2BA0F5850}" srcOrd="0" destOrd="0" presId="urn:microsoft.com/office/officeart/2008/layout/LinedList"/>
    <dgm:cxn modelId="{413A4B93-1236-754D-AD3C-4B6BCFE1F9A7}" type="presParOf" srcId="{1C65F046-A5C7-4100-94AA-BD130A8999EC}" destId="{D003CA80-7E8B-4669-8DE7-55DCAB2205B9}" srcOrd="1" destOrd="0" presId="urn:microsoft.com/office/officeart/2008/layout/LinedList"/>
    <dgm:cxn modelId="{744ACD3B-1A2E-9345-9A1E-CBCA9EBA4A2C}" type="presParOf" srcId="{1C65F046-A5C7-4100-94AA-BD130A8999EC}" destId="{21B81AEC-29A4-44D0-97FE-714A8EDE3DAA}" srcOrd="2" destOrd="0" presId="urn:microsoft.com/office/officeart/2008/layout/LinedList"/>
    <dgm:cxn modelId="{253A6BFC-FF8A-A04A-AC65-9FFE1D230722}" type="presParOf" srcId="{21B81AEC-29A4-44D0-97FE-714A8EDE3DAA}" destId="{B77918BF-FAFF-49B8-B604-7056DC6E6E43}" srcOrd="0" destOrd="0" presId="urn:microsoft.com/office/officeart/2008/layout/LinedList"/>
    <dgm:cxn modelId="{B744B6CB-F5E8-EB4D-91A6-EDB2BD6114B4}" type="presParOf" srcId="{B77918BF-FAFF-49B8-B604-7056DC6E6E43}" destId="{AD7A7566-F8FC-4ED3-BD15-A59E5EC7AF52}" srcOrd="0" destOrd="0" presId="urn:microsoft.com/office/officeart/2008/layout/LinedList"/>
    <dgm:cxn modelId="{55AE39D6-BED8-1647-B073-FCF7FEEA5DB6}" type="presParOf" srcId="{B77918BF-FAFF-49B8-B604-7056DC6E6E43}" destId="{E9B840E5-1800-4333-8802-3592AA08D15D}" srcOrd="1" destOrd="0" presId="urn:microsoft.com/office/officeart/2008/layout/LinedList"/>
    <dgm:cxn modelId="{907F0864-F790-C041-8076-CA525AA74D7B}" type="presParOf" srcId="{B77918BF-FAFF-49B8-B604-7056DC6E6E43}" destId="{B238BE9B-0B85-4188-89E4-34F15BADAA32}" srcOrd="2" destOrd="0" presId="urn:microsoft.com/office/officeart/2008/layout/LinedList"/>
    <dgm:cxn modelId="{E39F5EDA-F1BF-3C40-A5DD-C26B0FC76EC5}" type="presParOf" srcId="{21B81AEC-29A4-44D0-97FE-714A8EDE3DAA}" destId="{A694F17D-932E-497A-AFAA-300BE0EC9E34}" srcOrd="1" destOrd="0" presId="urn:microsoft.com/office/officeart/2008/layout/LinedList"/>
    <dgm:cxn modelId="{7D47F598-11EB-594A-B6E5-8956DA7ADC93}" type="presParOf" srcId="{21B81AEC-29A4-44D0-97FE-714A8EDE3DAA}" destId="{8BDC3AFC-C0E3-46C5-A8EF-FC23357E5327}" srcOrd="2" destOrd="0" presId="urn:microsoft.com/office/officeart/2008/layout/LinedList"/>
    <dgm:cxn modelId="{943EAF9E-62CC-3448-9672-286313882F40}" type="presParOf" srcId="{8BDC3AFC-C0E3-46C5-A8EF-FC23357E5327}" destId="{E94CBF8C-6E93-4FD7-824C-7370D19632CB}" srcOrd="0" destOrd="0" presId="urn:microsoft.com/office/officeart/2008/layout/LinedList"/>
    <dgm:cxn modelId="{B12847AB-7A0B-8F44-B72D-12CF1E7FA798}" type="presParOf" srcId="{8BDC3AFC-C0E3-46C5-A8EF-FC23357E5327}" destId="{D7362FF9-C00E-4D7E-A86C-6A2AFE803544}" srcOrd="1" destOrd="0" presId="urn:microsoft.com/office/officeart/2008/layout/LinedList"/>
    <dgm:cxn modelId="{A15A0036-5F60-9F48-8703-4D9CBCD58E71}" type="presParOf" srcId="{8BDC3AFC-C0E3-46C5-A8EF-FC23357E5327}" destId="{034C61AC-6164-4CDD-8114-00A0610181BA}" srcOrd="2" destOrd="0" presId="urn:microsoft.com/office/officeart/2008/layout/LinedList"/>
    <dgm:cxn modelId="{13AA3F1C-E376-3244-86FE-1DF9750A4B78}" type="presParOf" srcId="{21B81AEC-29A4-44D0-97FE-714A8EDE3DAA}" destId="{1D5BED71-B232-4A79-8BC5-A2C1F3205410}" srcOrd="3" destOrd="0" presId="urn:microsoft.com/office/officeart/2008/layout/LinedList"/>
    <dgm:cxn modelId="{F6FBB270-2F8B-9D43-A318-217987E95ED4}" type="presParOf" srcId="{21B81AEC-29A4-44D0-97FE-714A8EDE3DAA}" destId="{C6CE2175-8168-46AC-99E6-324DC5EE43BA}" srcOrd="4" destOrd="0" presId="urn:microsoft.com/office/officeart/2008/layout/LinedList"/>
    <dgm:cxn modelId="{59F5C4F5-BD80-E148-8ADB-3DB7F143443D}" type="presParOf" srcId="{C6CE2175-8168-46AC-99E6-324DC5EE43BA}" destId="{DB877AE4-FEA6-4E84-9B05-B91A8849C284}" srcOrd="0" destOrd="0" presId="urn:microsoft.com/office/officeart/2008/layout/LinedList"/>
    <dgm:cxn modelId="{BDCAC913-4A03-A245-8381-91D0355C970D}" type="presParOf" srcId="{C6CE2175-8168-46AC-99E6-324DC5EE43BA}" destId="{74C024AB-9F1B-45F3-83F7-6D7F6C437621}" srcOrd="1" destOrd="0" presId="urn:microsoft.com/office/officeart/2008/layout/LinedList"/>
    <dgm:cxn modelId="{636E9684-A781-1B4C-BEA7-0178FC07026E}" type="presParOf" srcId="{C6CE2175-8168-46AC-99E6-324DC5EE43BA}" destId="{8EDDE394-5D04-4352-823D-047DD0B22956}" srcOrd="2" destOrd="0" presId="urn:microsoft.com/office/officeart/2008/layout/LinedList"/>
    <dgm:cxn modelId="{5EF8846D-15AC-7F4A-BE34-589329C80E71}" type="presParOf" srcId="{21B81AEC-29A4-44D0-97FE-714A8EDE3DAA}" destId="{079CA383-525C-458C-99C0-03E035F3B5A0}" srcOrd="5" destOrd="0" presId="urn:microsoft.com/office/officeart/2008/layout/LinedList"/>
    <dgm:cxn modelId="{8E66445C-25FB-A34C-AA3F-0205A7C07DF5}" type="presParOf" srcId="{21B81AEC-29A4-44D0-97FE-714A8EDE3DAA}" destId="{1991E13F-528D-4222-809D-A7F7C53617F9}" srcOrd="6" destOrd="0" presId="urn:microsoft.com/office/officeart/2008/layout/LinedList"/>
    <dgm:cxn modelId="{202C65C6-AD49-3A4D-A3A9-B8085114B481}" type="presParOf" srcId="{1991E13F-528D-4222-809D-A7F7C53617F9}" destId="{E0E7AE02-7383-4AC2-BC1C-75694D87BAAF}" srcOrd="0" destOrd="0" presId="urn:microsoft.com/office/officeart/2008/layout/LinedList"/>
    <dgm:cxn modelId="{F2E938C2-B558-D44B-9B1A-D2A2C2589AC1}" type="presParOf" srcId="{1991E13F-528D-4222-809D-A7F7C53617F9}" destId="{30373B52-B106-412C-85B9-1FBBD6C886A1}" srcOrd="1" destOrd="0" presId="urn:microsoft.com/office/officeart/2008/layout/LinedList"/>
    <dgm:cxn modelId="{8F439A89-7BAF-2847-8724-C4438CA1A305}" type="presParOf" srcId="{1991E13F-528D-4222-809D-A7F7C53617F9}" destId="{7F0044F0-CED8-40FE-8BC0-2CE25DAB9FDC}" srcOrd="2" destOrd="0" presId="urn:microsoft.com/office/officeart/2008/layout/LinedList"/>
    <dgm:cxn modelId="{722C8DCB-9C25-8A48-B219-2558825B8541}" type="presParOf" srcId="{21B81AEC-29A4-44D0-97FE-714A8EDE3DAA}" destId="{239CFFAD-6BB3-4B75-9F3F-682CCA3E391D}" srcOrd="7" destOrd="0" presId="urn:microsoft.com/office/officeart/2008/layout/LinedList"/>
    <dgm:cxn modelId="{2B8E5B59-2E1A-A146-99F1-1F123F4BEEEB}" type="presParOf" srcId="{21B81AEC-29A4-44D0-97FE-714A8EDE3DAA}" destId="{2936ECD5-19D4-48F6-8966-17549A49C1F5}" srcOrd="8" destOrd="0" presId="urn:microsoft.com/office/officeart/2008/layout/LinedList"/>
    <dgm:cxn modelId="{DBBBA51E-6885-E443-A50D-2639A7946A2A}" type="presParOf" srcId="{2936ECD5-19D4-48F6-8966-17549A49C1F5}" destId="{6ECA6BE5-F63E-44D0-A671-14651BB993F4}" srcOrd="0" destOrd="0" presId="urn:microsoft.com/office/officeart/2008/layout/LinedList"/>
    <dgm:cxn modelId="{791B71B4-DAD6-AF48-8180-162CF8F92D72}" type="presParOf" srcId="{2936ECD5-19D4-48F6-8966-17549A49C1F5}" destId="{FCD87117-444D-4ECE-BCCF-28815F95F34E}" srcOrd="1" destOrd="0" presId="urn:microsoft.com/office/officeart/2008/layout/LinedList"/>
    <dgm:cxn modelId="{D6C014DF-ED51-504C-83C3-8F31C072E1F0}" type="presParOf" srcId="{2936ECD5-19D4-48F6-8966-17549A49C1F5}" destId="{6DC7F210-E85F-4E3E-A8CE-DE6BF2B11D44}" srcOrd="2" destOrd="0" presId="urn:microsoft.com/office/officeart/2008/layout/LinedList"/>
    <dgm:cxn modelId="{A1E06189-0E17-B942-8D57-C47AFC97D0B3}" type="presParOf" srcId="{21B81AEC-29A4-44D0-97FE-714A8EDE3DAA}" destId="{DFB1D7A3-C9F9-4C25-8350-5FAB7F13BFCF}" srcOrd="9" destOrd="0" presId="urn:microsoft.com/office/officeart/2008/layout/LinedList"/>
    <dgm:cxn modelId="{60D2CD1B-2320-9B46-A89D-8811799A5C7E}" type="presParOf" srcId="{21B81AEC-29A4-44D0-97FE-714A8EDE3DAA}" destId="{A095BF68-54EF-4357-8696-A31EB8A0CC16}" srcOrd="10" destOrd="0" presId="urn:microsoft.com/office/officeart/2008/layout/LinedList"/>
    <dgm:cxn modelId="{3724EC8E-8E54-B141-818D-B10D15A7EC68}" type="presParOf" srcId="{A095BF68-54EF-4357-8696-A31EB8A0CC16}" destId="{B598F539-4C64-4BFB-B1EB-2A160A269ACD}" srcOrd="0" destOrd="0" presId="urn:microsoft.com/office/officeart/2008/layout/LinedList"/>
    <dgm:cxn modelId="{2B6B4217-7784-C34E-AA2A-EF36B890EBA6}" type="presParOf" srcId="{A095BF68-54EF-4357-8696-A31EB8A0CC16}" destId="{33E56E5F-96F4-40A5-A0CF-6069DBF0DBF7}" srcOrd="1" destOrd="0" presId="urn:microsoft.com/office/officeart/2008/layout/LinedList"/>
    <dgm:cxn modelId="{CC0619E2-DF4B-A844-8F24-8A959D8B8A1C}" type="presParOf" srcId="{A095BF68-54EF-4357-8696-A31EB8A0CC16}" destId="{1ADA353A-9B54-4CE6-87A1-E1C418325D98}" srcOrd="2" destOrd="0" presId="urn:microsoft.com/office/officeart/2008/layout/LinedList"/>
    <dgm:cxn modelId="{B4CF4ECB-D075-B64D-9FFF-725E9AAA3C4D}" type="presParOf" srcId="{21B81AEC-29A4-44D0-97FE-714A8EDE3DAA}" destId="{E8793CFD-B990-4573-A272-2009B5471598}" srcOrd="11" destOrd="0" presId="urn:microsoft.com/office/officeart/2008/layout/LinedList"/>
    <dgm:cxn modelId="{80B1771A-EFB6-CA4A-B624-CFDE2E1267D3}" type="presParOf" srcId="{21B81AEC-29A4-44D0-97FE-714A8EDE3DAA}" destId="{3F9240E0-E11E-4C6D-BF05-DB37BE41999B}" srcOrd="12" destOrd="0" presId="urn:microsoft.com/office/officeart/2008/layout/LinedList"/>
    <dgm:cxn modelId="{BBB547AE-7FA6-164B-8788-C4BD754803BD}" type="presParOf" srcId="{3F9240E0-E11E-4C6D-BF05-DB37BE41999B}" destId="{E681D566-C79F-4EF0-AECB-9A9EFC753E92}" srcOrd="0" destOrd="0" presId="urn:microsoft.com/office/officeart/2008/layout/LinedList"/>
    <dgm:cxn modelId="{239D3CD7-9EFF-6B44-90C6-DB4B76808654}" type="presParOf" srcId="{3F9240E0-E11E-4C6D-BF05-DB37BE41999B}" destId="{F411089E-2E46-4D47-A636-DAC8A07FB814}" srcOrd="1" destOrd="0" presId="urn:microsoft.com/office/officeart/2008/layout/LinedList"/>
    <dgm:cxn modelId="{64795393-9C10-8844-B1F1-0276EA2D8E91}" type="presParOf" srcId="{3F9240E0-E11E-4C6D-BF05-DB37BE41999B}" destId="{138FEED8-D8D9-455F-9ED7-7370593D7C68}" srcOrd="2" destOrd="0" presId="urn:microsoft.com/office/officeart/2008/layout/LinedList"/>
    <dgm:cxn modelId="{05392727-BD1A-7341-BCF7-A863C6736D1A}" type="presParOf" srcId="{27157BA8-3F81-4A91-A3B7-7CFF1E5E3D6D}" destId="{0729DB0F-F200-4BB7-8357-41C3D22330E2}" srcOrd="5" destOrd="0" presId="urn:microsoft.com/office/officeart/2008/layout/LinedList"/>
    <dgm:cxn modelId="{86AE5C2F-EF6C-1144-8729-AA2C8D88D130}" type="presParOf" srcId="{27157BA8-3F81-4A91-A3B7-7CFF1E5E3D6D}" destId="{5AFD579D-057E-41E0-B180-AECD14D48187}" srcOrd="6" destOrd="0" presId="urn:microsoft.com/office/officeart/2008/layout/LinedList"/>
    <dgm:cxn modelId="{A3472CD5-61D5-1C4F-8AA4-0506A26359B6}" type="presParOf" srcId="{27157BA8-3F81-4A91-A3B7-7CFF1E5E3D6D}" destId="{3F0A135A-BDD7-4983-B191-C6C6F2B7C6BD}" srcOrd="7" destOrd="0" presId="urn:microsoft.com/office/officeart/2008/layout/LinedList"/>
    <dgm:cxn modelId="{3AEA6CA4-C515-6843-B455-0694F84FBEAC}" type="presParOf" srcId="{3F0A135A-BDD7-4983-B191-C6C6F2B7C6BD}" destId="{DC4F5F20-A4D5-4AA5-80CF-6E7AF829C552}" srcOrd="0" destOrd="0" presId="urn:microsoft.com/office/officeart/2008/layout/LinedList"/>
    <dgm:cxn modelId="{99E7953D-FFE7-6049-BC0A-6899D5CC2418}" type="presParOf" srcId="{3F0A135A-BDD7-4983-B191-C6C6F2B7C6BD}" destId="{38C0E4D5-7649-491F-A9A2-D3F4E91C3973}" srcOrd="1" destOrd="0" presId="urn:microsoft.com/office/officeart/2008/layout/LinedList"/>
    <dgm:cxn modelId="{8365B58E-CA90-BF45-9323-28A25864824B}" type="presParOf" srcId="{3F0A135A-BDD7-4983-B191-C6C6F2B7C6BD}" destId="{6A7972F2-C10C-4FB6-8550-821E53D41E14}" srcOrd="2" destOrd="0" presId="urn:microsoft.com/office/officeart/2008/layout/LinedList"/>
    <dgm:cxn modelId="{CDAA81BD-8990-844B-8F92-74052A826E10}" type="presParOf" srcId="{6A7972F2-C10C-4FB6-8550-821E53D41E14}" destId="{214715BC-42CF-4D46-BED4-EBB5FA6E542B}" srcOrd="0" destOrd="0" presId="urn:microsoft.com/office/officeart/2008/layout/LinedList"/>
    <dgm:cxn modelId="{18833C1D-F427-9A4A-AE75-DDC92608822A}" type="presParOf" srcId="{214715BC-42CF-4D46-BED4-EBB5FA6E542B}" destId="{D13619F3-0E4D-43D1-94E9-ABA329F5AABD}" srcOrd="0" destOrd="0" presId="urn:microsoft.com/office/officeart/2008/layout/LinedList"/>
    <dgm:cxn modelId="{ABB78580-8790-C940-8BCA-150B3EED1AFE}" type="presParOf" srcId="{214715BC-42CF-4D46-BED4-EBB5FA6E542B}" destId="{29618EBF-CCAD-4E15-BA34-94FA64C6A8A4}" srcOrd="1" destOrd="0" presId="urn:microsoft.com/office/officeart/2008/layout/LinedList"/>
    <dgm:cxn modelId="{37C6513F-38AB-7F4D-BFD0-7252E5BCF4DC}" type="presParOf" srcId="{214715BC-42CF-4D46-BED4-EBB5FA6E542B}" destId="{B3AA99F5-CEA4-411C-BC53-D72CE5A249C7}" srcOrd="2" destOrd="0" presId="urn:microsoft.com/office/officeart/2008/layout/LinedList"/>
    <dgm:cxn modelId="{185397E8-34C1-A44E-823A-0149572F4BC3}" type="presParOf" srcId="{6A7972F2-C10C-4FB6-8550-821E53D41E14}" destId="{500A2B82-8C7F-4FCA-8C97-F09C49B74C8A}" srcOrd="1" destOrd="0" presId="urn:microsoft.com/office/officeart/2008/layout/LinedList"/>
    <dgm:cxn modelId="{32F6C06B-42E7-8F49-9191-20BDDEA1A431}" type="presParOf" srcId="{6A7972F2-C10C-4FB6-8550-821E53D41E14}" destId="{548CDB3E-8765-4FC6-BF92-AC1D706AE183}" srcOrd="2" destOrd="0" presId="urn:microsoft.com/office/officeart/2008/layout/LinedList"/>
    <dgm:cxn modelId="{25AC57ED-045E-E34A-98BB-D1B0B71439EC}" type="presParOf" srcId="{548CDB3E-8765-4FC6-BF92-AC1D706AE183}" destId="{C032F811-6A80-4C88-B30D-9716167CE81F}" srcOrd="0" destOrd="0" presId="urn:microsoft.com/office/officeart/2008/layout/LinedList"/>
    <dgm:cxn modelId="{735E0EA9-C66D-2B4D-91EF-B2228BE8D1DF}" type="presParOf" srcId="{548CDB3E-8765-4FC6-BF92-AC1D706AE183}" destId="{80679C06-3479-49A7-BEBE-2BD891A20B68}" srcOrd="1" destOrd="0" presId="urn:microsoft.com/office/officeart/2008/layout/LinedList"/>
    <dgm:cxn modelId="{6B769AED-A0FC-9E4F-B3EC-E4219C12B89D}" type="presParOf" srcId="{548CDB3E-8765-4FC6-BF92-AC1D706AE183}" destId="{CB01EC43-0F40-4F45-87EA-697333EF7DB8}" srcOrd="2" destOrd="0" presId="urn:microsoft.com/office/officeart/2008/layout/LinedList"/>
    <dgm:cxn modelId="{D3446742-B909-6544-9D39-B5A8DB843F64}" type="presParOf" srcId="{6A7972F2-C10C-4FB6-8550-821E53D41E14}" destId="{060877EC-95A2-4A73-89E2-672EB95F9168}" srcOrd="3" destOrd="0" presId="urn:microsoft.com/office/officeart/2008/layout/LinedList"/>
    <dgm:cxn modelId="{23644CE3-177E-384F-8E1F-0FB025B7AD46}" type="presParOf" srcId="{6A7972F2-C10C-4FB6-8550-821E53D41E14}" destId="{F273E00C-48AF-4964-BFE9-225215B5DBC1}" srcOrd="4" destOrd="0" presId="urn:microsoft.com/office/officeart/2008/layout/LinedList"/>
    <dgm:cxn modelId="{F7645FC4-2936-2F4D-BF56-71FF38FC3B7E}" type="presParOf" srcId="{F273E00C-48AF-4964-BFE9-225215B5DBC1}" destId="{DC315148-AD4E-4EE4-8A0B-55ECF3B10B8F}" srcOrd="0" destOrd="0" presId="urn:microsoft.com/office/officeart/2008/layout/LinedList"/>
    <dgm:cxn modelId="{918D1745-4E45-9B4C-9166-D0DC3617FD93}" type="presParOf" srcId="{F273E00C-48AF-4964-BFE9-225215B5DBC1}" destId="{B5FA830F-832C-4AED-8880-4B3ACAAAAD8F}" srcOrd="1" destOrd="0" presId="urn:microsoft.com/office/officeart/2008/layout/LinedList"/>
    <dgm:cxn modelId="{CDA0A3E9-EB39-2C4B-BCE1-6B2C88AB80CF}" type="presParOf" srcId="{F273E00C-48AF-4964-BFE9-225215B5DBC1}" destId="{778C54E2-2450-47E3-8749-510699D79131}" srcOrd="2" destOrd="0" presId="urn:microsoft.com/office/officeart/2008/layout/LinedList"/>
    <dgm:cxn modelId="{B7FC4ECA-6810-9F46-8BB0-5708FFE2406D}" type="presParOf" srcId="{6A7972F2-C10C-4FB6-8550-821E53D41E14}" destId="{B4A32593-8EEF-47B2-A72D-E2D4BBDA3A4A}" srcOrd="5" destOrd="0" presId="urn:microsoft.com/office/officeart/2008/layout/LinedList"/>
    <dgm:cxn modelId="{3B39CC24-532D-E84F-8AFC-709C55B9D9F2}" type="presParOf" srcId="{6A7972F2-C10C-4FB6-8550-821E53D41E14}" destId="{3EA25529-9492-4412-B26E-3358BB8A0B85}" srcOrd="6" destOrd="0" presId="urn:microsoft.com/office/officeart/2008/layout/LinedList"/>
    <dgm:cxn modelId="{8BED07F5-73B4-7942-A868-E3EE8A760666}" type="presParOf" srcId="{3EA25529-9492-4412-B26E-3358BB8A0B85}" destId="{43FBCBC0-933F-4AA0-8CD9-9E16D579C69E}" srcOrd="0" destOrd="0" presId="urn:microsoft.com/office/officeart/2008/layout/LinedList"/>
    <dgm:cxn modelId="{BB5680BB-C7F2-914E-B565-25B65A7A2B6C}" type="presParOf" srcId="{3EA25529-9492-4412-B26E-3358BB8A0B85}" destId="{F7A7A3F4-8425-4ACE-ADC3-103DA86E3E34}" srcOrd="1" destOrd="0" presId="urn:microsoft.com/office/officeart/2008/layout/LinedList"/>
    <dgm:cxn modelId="{B1257C39-4B5B-4349-B4EB-5C46154CEB72}" type="presParOf" srcId="{3EA25529-9492-4412-B26E-3358BB8A0B85}" destId="{744F10A6-87C2-46EE-A6A9-A1315450BF96}" srcOrd="2" destOrd="0" presId="urn:microsoft.com/office/officeart/2008/layout/LinedList"/>
    <dgm:cxn modelId="{D08A71F0-E593-4A4A-B0DA-E44CCF57C2DE}" type="presParOf" srcId="{6A7972F2-C10C-4FB6-8550-821E53D41E14}" destId="{9831AE46-C59C-4012-AF9F-1A3020FA6515}" srcOrd="7" destOrd="0" presId="urn:microsoft.com/office/officeart/2008/layout/LinedList"/>
    <dgm:cxn modelId="{21791671-1C81-A844-8F5D-5BE4AF27EA05}" type="presParOf" srcId="{6A7972F2-C10C-4FB6-8550-821E53D41E14}" destId="{CF12B2F9-1867-4F24-9064-8322E39E2B89}" srcOrd="8" destOrd="0" presId="urn:microsoft.com/office/officeart/2008/layout/LinedList"/>
    <dgm:cxn modelId="{602F442F-A53F-8E46-BF7F-CE18FF88C728}" type="presParOf" srcId="{CF12B2F9-1867-4F24-9064-8322E39E2B89}" destId="{E2C662AC-B418-43EA-BD96-3DB99A9B71D2}" srcOrd="0" destOrd="0" presId="urn:microsoft.com/office/officeart/2008/layout/LinedList"/>
    <dgm:cxn modelId="{F9481C00-695C-9B40-AB71-43DAE3EDF936}" type="presParOf" srcId="{CF12B2F9-1867-4F24-9064-8322E39E2B89}" destId="{E27F992E-F414-4ABC-ABED-F69FC5AAA3BA}" srcOrd="1" destOrd="0" presId="urn:microsoft.com/office/officeart/2008/layout/LinedList"/>
    <dgm:cxn modelId="{4D087587-6B94-8C4B-8063-DD59E4015E86}" type="presParOf" srcId="{CF12B2F9-1867-4F24-9064-8322E39E2B89}" destId="{5B007F94-6E5D-49BF-95F4-50EDC8B3EA9C}" srcOrd="2" destOrd="0" presId="urn:microsoft.com/office/officeart/2008/layout/LinedList"/>
    <dgm:cxn modelId="{A9ADCBBC-C43F-DD4F-8D76-D5C5004CE0F2}" type="presParOf" srcId="{6A7972F2-C10C-4FB6-8550-821E53D41E14}" destId="{1771F86B-1FB4-48EE-AE0D-D74D51780581}" srcOrd="9" destOrd="0" presId="urn:microsoft.com/office/officeart/2008/layout/LinedList"/>
    <dgm:cxn modelId="{321CEE11-F073-2A4D-8825-E88367FB8DEF}" type="presParOf" srcId="{6A7972F2-C10C-4FB6-8550-821E53D41E14}" destId="{9F2F87FC-1CF0-4DC3-9C88-FFD136AE7B89}" srcOrd="10" destOrd="0" presId="urn:microsoft.com/office/officeart/2008/layout/LinedList"/>
    <dgm:cxn modelId="{974DEE7D-8219-CE4E-86D7-8DB2E5D1F30B}" type="presParOf" srcId="{9F2F87FC-1CF0-4DC3-9C88-FFD136AE7B89}" destId="{1FEBAB02-53F2-42F1-96B4-4EEBEDAC6311}" srcOrd="0" destOrd="0" presId="urn:microsoft.com/office/officeart/2008/layout/LinedList"/>
    <dgm:cxn modelId="{872E2C94-535D-7F46-A80E-60FCB39A1036}" type="presParOf" srcId="{9F2F87FC-1CF0-4DC3-9C88-FFD136AE7B89}" destId="{3D032205-5CF0-4B53-AD1B-0924FBECE8D2}" srcOrd="1" destOrd="0" presId="urn:microsoft.com/office/officeart/2008/layout/LinedList"/>
    <dgm:cxn modelId="{A1C06D99-D330-2649-B55F-09EFA1896AE2}" type="presParOf" srcId="{9F2F87FC-1CF0-4DC3-9C88-FFD136AE7B89}" destId="{E37DE83F-F153-40EC-9EEE-498C993AFA00}" srcOrd="2" destOrd="0" presId="urn:microsoft.com/office/officeart/2008/layout/LinedList"/>
    <dgm:cxn modelId="{7095792F-1178-2E43-BBD7-7F883E3700DD}" type="presParOf" srcId="{6A7972F2-C10C-4FB6-8550-821E53D41E14}" destId="{B5618485-CA44-4148-BEDB-46E17736D8E0}" srcOrd="11" destOrd="0" presId="urn:microsoft.com/office/officeart/2008/layout/LinedList"/>
    <dgm:cxn modelId="{B6723D38-9C21-8E41-82DE-7529052B060E}" type="presParOf" srcId="{6A7972F2-C10C-4FB6-8550-821E53D41E14}" destId="{46987962-D4C9-4DB1-B024-0445E9B64EB2}" srcOrd="12" destOrd="0" presId="urn:microsoft.com/office/officeart/2008/layout/LinedList"/>
    <dgm:cxn modelId="{52DB0140-9B12-5E44-825F-6B7A7746804E}" type="presParOf" srcId="{46987962-D4C9-4DB1-B024-0445E9B64EB2}" destId="{4CAE66E8-9C81-4047-A14D-146FA1B83D2A}" srcOrd="0" destOrd="0" presId="urn:microsoft.com/office/officeart/2008/layout/LinedList"/>
    <dgm:cxn modelId="{F30C7716-8EAD-F140-860A-D3DCCD1935D2}" type="presParOf" srcId="{46987962-D4C9-4DB1-B024-0445E9B64EB2}" destId="{5AD25FF9-40AF-457A-81D5-B0B59386E8D5}" srcOrd="1" destOrd="0" presId="urn:microsoft.com/office/officeart/2008/layout/LinedList"/>
    <dgm:cxn modelId="{63DD8E37-E7D6-B44D-8514-3D95BB18A334}" type="presParOf" srcId="{46987962-D4C9-4DB1-B024-0445E9B64EB2}" destId="{83639D0C-0432-4B8E-A39B-AD00864EB27A}" srcOrd="2" destOrd="0" presId="urn:microsoft.com/office/officeart/2008/layout/LinedList"/>
    <dgm:cxn modelId="{3EAC4FAE-81AA-E047-AD8A-8C34D5D2D424}" type="presParOf" srcId="{6A7972F2-C10C-4FB6-8550-821E53D41E14}" destId="{2DF2FB2F-0DCC-4BF5-87AA-E84EB9CB9DB6}" srcOrd="13" destOrd="0" presId="urn:microsoft.com/office/officeart/2008/layout/LinedList"/>
    <dgm:cxn modelId="{05B37B63-0F1E-CA44-92F7-571D944037F6}" type="presParOf" srcId="{6A7972F2-C10C-4FB6-8550-821E53D41E14}" destId="{BEE7D616-2768-447D-A807-0C209E93CA2E}" srcOrd="14" destOrd="0" presId="urn:microsoft.com/office/officeart/2008/layout/LinedList"/>
    <dgm:cxn modelId="{0EDB259D-B268-7B41-B0D2-41734379CF93}" type="presParOf" srcId="{BEE7D616-2768-447D-A807-0C209E93CA2E}" destId="{1B4EF74C-BB66-4CF5-B43C-4F3F6ED57E64}" srcOrd="0" destOrd="0" presId="urn:microsoft.com/office/officeart/2008/layout/LinedList"/>
    <dgm:cxn modelId="{779A3EFD-F630-F34D-8A87-AC34736DCBDA}" type="presParOf" srcId="{BEE7D616-2768-447D-A807-0C209E93CA2E}" destId="{69C405CB-7EF7-4C82-B539-0E1F95CF2030}" srcOrd="1" destOrd="0" presId="urn:microsoft.com/office/officeart/2008/layout/LinedList"/>
    <dgm:cxn modelId="{707E167D-28B4-EC45-85AA-CA648B0AC09F}" type="presParOf" srcId="{BEE7D616-2768-447D-A807-0C209E93CA2E}" destId="{B7F5E485-371C-4A93-9FE5-FE1E8BE9B2D6}" srcOrd="2" destOrd="0" presId="urn:microsoft.com/office/officeart/2008/layout/LinedList"/>
    <dgm:cxn modelId="{8E81C9EB-12CE-AB4A-972F-40BAB76F606C}" type="presParOf" srcId="{27157BA8-3F81-4A91-A3B7-7CFF1E5E3D6D}" destId="{C8D74A71-9C85-430D-801E-A074648BDF31}" srcOrd="8" destOrd="0" presId="urn:microsoft.com/office/officeart/2008/layout/LinedList"/>
    <dgm:cxn modelId="{6AD30102-5F8F-3645-8DC7-3D8EAD94B04B}" type="presParOf" srcId="{27157BA8-3F81-4A91-A3B7-7CFF1E5E3D6D}" destId="{9377434B-80FD-4A2E-AA73-18C91F991C75}" srcOrd="9" destOrd="0" presId="urn:microsoft.com/office/officeart/2008/layout/LinedList"/>
    <dgm:cxn modelId="{CD88045C-B90A-C048-AF79-354B27E9FDBB}" type="presParOf" srcId="{27157BA8-3F81-4A91-A3B7-7CFF1E5E3D6D}" destId="{4F7C6611-8C85-4917-903C-6E0FBADD83D2}" srcOrd="10" destOrd="0" presId="urn:microsoft.com/office/officeart/2008/layout/LinedList"/>
    <dgm:cxn modelId="{D3A49BCD-81FA-4A4C-9FF2-C04B21DA48BE}" type="presParOf" srcId="{4F7C6611-8C85-4917-903C-6E0FBADD83D2}" destId="{EBF2F366-33FE-487C-A019-044D4ABFE1F7}" srcOrd="0" destOrd="0" presId="urn:microsoft.com/office/officeart/2008/layout/LinedList"/>
    <dgm:cxn modelId="{FFC0D3D6-8228-F64D-B284-E23A6C2CB41A}" type="presParOf" srcId="{4F7C6611-8C85-4917-903C-6E0FBADD83D2}" destId="{80AF2172-071B-43E6-A94B-88D62B8ADBCA}" srcOrd="1" destOrd="0" presId="urn:microsoft.com/office/officeart/2008/layout/LinedList"/>
    <dgm:cxn modelId="{FE9037B9-8D21-A04D-9DD1-79123B255348}" type="presParOf" srcId="{4F7C6611-8C85-4917-903C-6E0FBADD83D2}" destId="{BDAC9267-34D1-41E6-AAF3-E3A33ADD238B}" srcOrd="2" destOrd="0" presId="urn:microsoft.com/office/officeart/2008/layout/LinedList"/>
    <dgm:cxn modelId="{DBC20618-81CF-744A-BA52-AAD620B8B638}" type="presParOf" srcId="{BDAC9267-34D1-41E6-AAF3-E3A33ADD238B}" destId="{C6F39839-19E8-41ED-A55C-FCF7CA743AE1}" srcOrd="0" destOrd="0" presId="urn:microsoft.com/office/officeart/2008/layout/LinedList"/>
    <dgm:cxn modelId="{F3B7A0DB-88C3-8F4D-847E-64121FBDBE4D}" type="presParOf" srcId="{C6F39839-19E8-41ED-A55C-FCF7CA743AE1}" destId="{BE634BBF-B330-45FB-B99C-12B4E3F3AB71}" srcOrd="0" destOrd="0" presId="urn:microsoft.com/office/officeart/2008/layout/LinedList"/>
    <dgm:cxn modelId="{0A0B392A-6E38-CE46-8BFA-449A0063AB03}" type="presParOf" srcId="{C6F39839-19E8-41ED-A55C-FCF7CA743AE1}" destId="{F9E3B6AD-D66E-47BE-AF0A-540523513D83}" srcOrd="1" destOrd="0" presId="urn:microsoft.com/office/officeart/2008/layout/LinedList"/>
    <dgm:cxn modelId="{4C14CE1A-6FB4-874A-8A55-7D9EBE611ECB}" type="presParOf" srcId="{C6F39839-19E8-41ED-A55C-FCF7CA743AE1}" destId="{24F2A8DB-F0D6-4A82-9DE3-D8E65C7F000C}" srcOrd="2" destOrd="0" presId="urn:microsoft.com/office/officeart/2008/layout/LinedList"/>
    <dgm:cxn modelId="{B9CD2DEC-0310-744F-912E-7924A2D02782}" type="presParOf" srcId="{BDAC9267-34D1-41E6-AAF3-E3A33ADD238B}" destId="{9DE4297A-0C1B-4B1A-9D4E-0D57FF0C4A02}" srcOrd="1" destOrd="0" presId="urn:microsoft.com/office/officeart/2008/layout/LinedList"/>
    <dgm:cxn modelId="{1BA72C75-6AF4-434C-BE5B-514C314D8D9C}" type="presParOf" srcId="{BDAC9267-34D1-41E6-AAF3-E3A33ADD238B}" destId="{7EA79A19-5027-4349-AB5C-85AA49ACADDF}" srcOrd="2" destOrd="0" presId="urn:microsoft.com/office/officeart/2008/layout/LinedList"/>
    <dgm:cxn modelId="{5847A5EB-C065-9C42-8786-4E4BC89A0F1C}" type="presParOf" srcId="{7EA79A19-5027-4349-AB5C-85AA49ACADDF}" destId="{E0D7B078-314D-4F65-8FAF-4ACCA2AE2CC3}" srcOrd="0" destOrd="0" presId="urn:microsoft.com/office/officeart/2008/layout/LinedList"/>
    <dgm:cxn modelId="{885283AC-D5B4-CE4E-909F-A3D98599008C}" type="presParOf" srcId="{7EA79A19-5027-4349-AB5C-85AA49ACADDF}" destId="{286DAB08-3377-4653-9343-B81CF572AA36}" srcOrd="1" destOrd="0" presId="urn:microsoft.com/office/officeart/2008/layout/LinedList"/>
    <dgm:cxn modelId="{0F749D2F-4BD2-A24C-89A6-141F908E430C}" type="presParOf" srcId="{7EA79A19-5027-4349-AB5C-85AA49ACADDF}" destId="{5D616797-A5ED-47AD-8836-C2A183950DDF}" srcOrd="2" destOrd="0" presId="urn:microsoft.com/office/officeart/2008/layout/LinedList"/>
    <dgm:cxn modelId="{C680BFAC-00C3-2D4D-9EDA-BBDA53637F1B}" type="presParOf" srcId="{BDAC9267-34D1-41E6-AAF3-E3A33ADD238B}" destId="{812CA0AD-6271-4C0D-BCEB-BA49702FBA90}" srcOrd="3" destOrd="0" presId="urn:microsoft.com/office/officeart/2008/layout/LinedList"/>
    <dgm:cxn modelId="{FCA49877-E962-A04C-9CC2-436C0731E562}" type="presParOf" srcId="{BDAC9267-34D1-41E6-AAF3-E3A33ADD238B}" destId="{ED738AEE-A9C7-4B8E-9AA8-02DE8B6BB217}" srcOrd="4" destOrd="0" presId="urn:microsoft.com/office/officeart/2008/layout/LinedList"/>
    <dgm:cxn modelId="{EFB6D639-93EE-7B4A-820F-B779D2657308}" type="presParOf" srcId="{ED738AEE-A9C7-4B8E-9AA8-02DE8B6BB217}" destId="{8E882028-554E-4AC1-AE62-0539BDC9B4A0}" srcOrd="0" destOrd="0" presId="urn:microsoft.com/office/officeart/2008/layout/LinedList"/>
    <dgm:cxn modelId="{3AEEBA1A-B85B-CF4E-B776-CD5E25EF1BFF}" type="presParOf" srcId="{ED738AEE-A9C7-4B8E-9AA8-02DE8B6BB217}" destId="{29C9B49D-F6F5-4191-89C3-E9EFA4D0CF25}" srcOrd="1" destOrd="0" presId="urn:microsoft.com/office/officeart/2008/layout/LinedList"/>
    <dgm:cxn modelId="{EC7420DC-4E13-0F45-AFB9-8159ACFC2738}" type="presParOf" srcId="{ED738AEE-A9C7-4B8E-9AA8-02DE8B6BB217}" destId="{1A040561-853B-4140-BC30-F6B54EEAE401}" srcOrd="2" destOrd="0" presId="urn:microsoft.com/office/officeart/2008/layout/LinedList"/>
    <dgm:cxn modelId="{A264C4D3-008B-E442-A53C-4AC688555988}" type="presParOf" srcId="{BDAC9267-34D1-41E6-AAF3-E3A33ADD238B}" destId="{912A7E2D-899B-4C34-BA0F-C78562B44AEF}" srcOrd="5" destOrd="0" presId="urn:microsoft.com/office/officeart/2008/layout/LinedList"/>
    <dgm:cxn modelId="{A42A0F11-B5F6-CE45-8E3D-749E748BCFF4}" type="presParOf" srcId="{BDAC9267-34D1-41E6-AAF3-E3A33ADD238B}" destId="{AEB607DB-E9CD-44AB-A1EA-36D04980E1C9}" srcOrd="6" destOrd="0" presId="urn:microsoft.com/office/officeart/2008/layout/LinedList"/>
    <dgm:cxn modelId="{E4E6B0E8-A9B8-3546-89AB-521C63E42F35}" type="presParOf" srcId="{AEB607DB-E9CD-44AB-A1EA-36D04980E1C9}" destId="{246D7014-DA11-4F61-9426-3D6133391513}" srcOrd="0" destOrd="0" presId="urn:microsoft.com/office/officeart/2008/layout/LinedList"/>
    <dgm:cxn modelId="{80C5F719-C55D-8048-8E20-9E74005BC2AE}" type="presParOf" srcId="{AEB607DB-E9CD-44AB-A1EA-36D04980E1C9}" destId="{E1783670-D930-4E2D-82C1-443CC5FC8A11}" srcOrd="1" destOrd="0" presId="urn:microsoft.com/office/officeart/2008/layout/LinedList"/>
    <dgm:cxn modelId="{3C3D588C-738B-254D-96A7-EA495E4C15CB}" type="presParOf" srcId="{AEB607DB-E9CD-44AB-A1EA-36D04980E1C9}" destId="{BDA697E1-3D03-4F7F-B4A6-45E5E437E359}" srcOrd="2" destOrd="0" presId="urn:microsoft.com/office/officeart/2008/layout/LinedList"/>
    <dgm:cxn modelId="{5D7411AB-C0D4-DB4F-AD38-0933D8D7F474}" type="presParOf" srcId="{27157BA8-3F81-4A91-A3B7-7CFF1E5E3D6D}" destId="{73967E7A-A44C-4054-AEE3-4F895AEDDFDD}" srcOrd="11" destOrd="0" presId="urn:microsoft.com/office/officeart/2008/layout/LinedList"/>
    <dgm:cxn modelId="{F6C2498C-1047-784F-A920-C4526A94A6C6}" type="presParOf" srcId="{27157BA8-3F81-4A91-A3B7-7CFF1E5E3D6D}" destId="{3D736FFD-81D0-4C7A-B891-D70F5BC897E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19D74E-0F93-4B80-9230-AB553AAF8BC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6F6BEAD-CC31-4771-8739-A2F3B2CEED41}">
      <dgm:prSet phldrT="[Texto]" custT="1"/>
      <dgm:spPr/>
      <dgm:t>
        <a:bodyPr/>
        <a:lstStyle/>
        <a:p>
          <a:r>
            <a:rPr lang="es-CO" sz="2800" dirty="0" smtClean="0">
              <a:latin typeface="Arial Narrow"/>
              <a:cs typeface="Arial Narrow"/>
            </a:rPr>
            <a:t>Perfil</a:t>
          </a:r>
          <a:endParaRPr lang="es-CO" sz="2800" dirty="0">
            <a:latin typeface="Arial Narrow"/>
            <a:cs typeface="Arial Narrow"/>
          </a:endParaRPr>
        </a:p>
      </dgm:t>
    </dgm:pt>
    <dgm:pt modelId="{AF38F5DA-9578-44B6-94D4-7BFC8111067A}" type="parTrans" cxnId="{1C8B62B9-554D-4382-9403-36E92930DBF8}">
      <dgm:prSet/>
      <dgm:spPr/>
      <dgm:t>
        <a:bodyPr/>
        <a:lstStyle/>
        <a:p>
          <a:endParaRPr lang="es-CO"/>
        </a:p>
      </dgm:t>
    </dgm:pt>
    <dgm:pt modelId="{471583C5-0254-4403-AD7B-CF6FFDF537A1}" type="sibTrans" cxnId="{1C8B62B9-554D-4382-9403-36E92930DBF8}">
      <dgm:prSet/>
      <dgm:spPr/>
      <dgm:t>
        <a:bodyPr/>
        <a:lstStyle/>
        <a:p>
          <a:endParaRPr lang="es-CO"/>
        </a:p>
      </dgm:t>
    </dgm:pt>
    <dgm:pt modelId="{92A1F1EF-586D-4D09-9A3E-85B234226095}">
      <dgm:prSet phldrT="[Texto]" custT="1"/>
      <dgm:spPr/>
      <dgm:t>
        <a:bodyPr/>
        <a:lstStyle/>
        <a:p>
          <a:r>
            <a:rPr lang="es-CO" sz="1400" dirty="0" smtClean="0">
              <a:latin typeface="Arial Narrow"/>
              <a:cs typeface="Arial Narrow"/>
            </a:rPr>
            <a:t>Nivel de inglés B2</a:t>
          </a:r>
          <a:endParaRPr lang="es-CO" sz="1400" dirty="0">
            <a:latin typeface="Arial Narrow"/>
            <a:cs typeface="Arial Narrow"/>
          </a:endParaRPr>
        </a:p>
      </dgm:t>
    </dgm:pt>
    <dgm:pt modelId="{B5349C6F-CFAD-468C-BEC1-6447AFD747BF}" type="parTrans" cxnId="{C0D5931E-B97E-434B-B26D-C999C0C4D1D6}">
      <dgm:prSet/>
      <dgm:spPr/>
      <dgm:t>
        <a:bodyPr/>
        <a:lstStyle/>
        <a:p>
          <a:endParaRPr lang="es-CO"/>
        </a:p>
      </dgm:t>
    </dgm:pt>
    <dgm:pt modelId="{AD057823-0D8E-4767-9DB8-7258D0C2CD8A}" type="sibTrans" cxnId="{C0D5931E-B97E-434B-B26D-C999C0C4D1D6}">
      <dgm:prSet/>
      <dgm:spPr/>
      <dgm:t>
        <a:bodyPr/>
        <a:lstStyle/>
        <a:p>
          <a:endParaRPr lang="es-CO"/>
        </a:p>
      </dgm:t>
    </dgm:pt>
    <dgm:pt modelId="{2735992E-4ECC-4A35-A335-97A7F936A9AB}">
      <dgm:prSet custT="1"/>
      <dgm:spPr/>
      <dgm:t>
        <a:bodyPr/>
        <a:lstStyle/>
        <a:p>
          <a:r>
            <a:rPr lang="es-CO" sz="1400" dirty="0" smtClean="0">
              <a:latin typeface="Arial Narrow"/>
              <a:cs typeface="Arial Narrow"/>
            </a:rPr>
            <a:t>Ser mayor de edad</a:t>
          </a:r>
          <a:endParaRPr lang="es-CO" sz="1400" dirty="0">
            <a:latin typeface="Arial Narrow"/>
            <a:cs typeface="Arial Narrow"/>
          </a:endParaRPr>
        </a:p>
      </dgm:t>
    </dgm:pt>
    <dgm:pt modelId="{53BA15E0-C38D-4895-9743-226C467B9E20}" type="parTrans" cxnId="{1DA429BD-EE81-4160-8C8C-5F9DACAFACCF}">
      <dgm:prSet/>
      <dgm:spPr/>
      <dgm:t>
        <a:bodyPr/>
        <a:lstStyle/>
        <a:p>
          <a:endParaRPr lang="es-CO"/>
        </a:p>
      </dgm:t>
    </dgm:pt>
    <dgm:pt modelId="{BB6CFFF0-F9FF-4191-84FE-7A0D9AAC39EC}" type="sibTrans" cxnId="{1DA429BD-EE81-4160-8C8C-5F9DACAFACCF}">
      <dgm:prSet/>
      <dgm:spPr/>
      <dgm:t>
        <a:bodyPr/>
        <a:lstStyle/>
        <a:p>
          <a:endParaRPr lang="es-CO"/>
        </a:p>
      </dgm:t>
    </dgm:pt>
    <dgm:pt modelId="{F0112EC3-F0EC-49E9-BB63-379D7FE24F12}">
      <dgm:prSet custT="1"/>
      <dgm:spPr/>
      <dgm:t>
        <a:bodyPr/>
        <a:lstStyle/>
        <a:p>
          <a:r>
            <a:rPr lang="es-CO" sz="1200" dirty="0" smtClean="0">
              <a:latin typeface="Arial Narrow"/>
              <a:cs typeface="Arial Narrow"/>
            </a:rPr>
            <a:t>Ensayo de motivación</a:t>
          </a:r>
          <a:endParaRPr lang="es-CO" sz="1200" dirty="0">
            <a:latin typeface="Arial Narrow"/>
            <a:cs typeface="Arial Narrow"/>
          </a:endParaRPr>
        </a:p>
      </dgm:t>
    </dgm:pt>
    <dgm:pt modelId="{C6A31F1D-671B-4BFB-84B7-DDAF52214C0A}" type="parTrans" cxnId="{C23A8CBF-837A-4669-A136-3F7BB97F8AEB}">
      <dgm:prSet/>
      <dgm:spPr/>
      <dgm:t>
        <a:bodyPr/>
        <a:lstStyle/>
        <a:p>
          <a:endParaRPr lang="es-CO"/>
        </a:p>
      </dgm:t>
    </dgm:pt>
    <dgm:pt modelId="{E141F5F9-EA81-4891-8A6B-BAA084C452DC}" type="sibTrans" cxnId="{C23A8CBF-837A-4669-A136-3F7BB97F8AEB}">
      <dgm:prSet/>
      <dgm:spPr/>
      <dgm:t>
        <a:bodyPr/>
        <a:lstStyle/>
        <a:p>
          <a:endParaRPr lang="es-CO"/>
        </a:p>
      </dgm:t>
    </dgm:pt>
    <dgm:pt modelId="{CEF608A4-6723-429A-8AB1-3E16460A498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200" dirty="0" smtClean="0">
              <a:latin typeface="Arial Narrow"/>
              <a:cs typeface="Arial Narrow"/>
            </a:rPr>
            <a:t>Tener un promedio académico acumulado de 3.8</a:t>
          </a:r>
          <a:endParaRPr lang="es-CO" sz="1200" dirty="0">
            <a:latin typeface="Arial Narrow"/>
            <a:cs typeface="Arial Narrow"/>
          </a:endParaRPr>
        </a:p>
      </dgm:t>
    </dgm:pt>
    <dgm:pt modelId="{D85B13AA-A0FA-4A5D-8E07-8AB471525210}" type="parTrans" cxnId="{43EE1FB2-8AC4-432E-B167-66F743F559BB}">
      <dgm:prSet/>
      <dgm:spPr/>
      <dgm:t>
        <a:bodyPr/>
        <a:lstStyle/>
        <a:p>
          <a:endParaRPr lang="es-CO"/>
        </a:p>
      </dgm:t>
    </dgm:pt>
    <dgm:pt modelId="{749F1B15-044E-42A1-BC60-D447EB5EF1F7}" type="sibTrans" cxnId="{43EE1FB2-8AC4-432E-B167-66F743F559BB}">
      <dgm:prSet/>
      <dgm:spPr/>
      <dgm:t>
        <a:bodyPr/>
        <a:lstStyle/>
        <a:p>
          <a:endParaRPr lang="es-CO"/>
        </a:p>
      </dgm:t>
    </dgm:pt>
    <dgm:pt modelId="{4BD25DEB-C53A-4286-A7D6-C8E97A6831DA}">
      <dgm:prSet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dirty="0" smtClean="0">
              <a:latin typeface="Arial Narrow"/>
              <a:cs typeface="Arial Narrow"/>
            </a:rPr>
            <a:t>Estudiante matriculado</a:t>
          </a:r>
          <a:endParaRPr lang="es-CO" sz="1400" dirty="0">
            <a:latin typeface="Arial Narrow"/>
            <a:cs typeface="Arial Narrow"/>
          </a:endParaRPr>
        </a:p>
      </dgm:t>
    </dgm:pt>
    <dgm:pt modelId="{FE39504E-624C-4CC5-8A8A-C409B5282C86}" type="parTrans" cxnId="{1554FB1D-7CB7-4961-A5DE-A49C5DB736AF}">
      <dgm:prSet/>
      <dgm:spPr/>
      <dgm:t>
        <a:bodyPr/>
        <a:lstStyle/>
        <a:p>
          <a:endParaRPr lang="es-MX"/>
        </a:p>
      </dgm:t>
    </dgm:pt>
    <dgm:pt modelId="{017C038C-5989-4799-9570-BF65D6BE7141}" type="sibTrans" cxnId="{1554FB1D-7CB7-4961-A5DE-A49C5DB736AF}">
      <dgm:prSet/>
      <dgm:spPr/>
      <dgm:t>
        <a:bodyPr/>
        <a:lstStyle/>
        <a:p>
          <a:endParaRPr lang="es-MX"/>
        </a:p>
      </dgm:t>
    </dgm:pt>
    <dgm:pt modelId="{9567C1B5-66BA-48B3-893B-8B0E2EE5CECE}">
      <dgm:prSet custT="1"/>
      <dgm:spPr/>
      <dgm:t>
        <a:bodyPr/>
        <a:lstStyle/>
        <a:p>
          <a:r>
            <a:rPr lang="es-CO" sz="1200" dirty="0" smtClean="0">
              <a:latin typeface="Arial Narrow" panose="020B0606020202030204" pitchFamily="34" charset="0"/>
              <a:cs typeface="Arial" panose="020B0604020202020204" pitchFamily="34" charset="0"/>
            </a:rPr>
            <a:t>Carta de recomendación por parte de docente tutor</a:t>
          </a:r>
          <a:endParaRPr lang="es-CO" sz="12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2ECB15C-7D5D-4F0E-9797-2A75DA7CEFAD}" type="parTrans" cxnId="{CCC09CED-D42C-474A-A632-6A62FE3B3AE7}">
      <dgm:prSet/>
      <dgm:spPr/>
      <dgm:t>
        <a:bodyPr/>
        <a:lstStyle/>
        <a:p>
          <a:endParaRPr lang="es-CO"/>
        </a:p>
      </dgm:t>
    </dgm:pt>
    <dgm:pt modelId="{EC07584E-1FC7-44F1-A1F6-28CB45BAFC81}" type="sibTrans" cxnId="{CCC09CED-D42C-474A-A632-6A62FE3B3AE7}">
      <dgm:prSet/>
      <dgm:spPr/>
      <dgm:t>
        <a:bodyPr/>
        <a:lstStyle/>
        <a:p>
          <a:endParaRPr lang="es-CO"/>
        </a:p>
      </dgm:t>
    </dgm:pt>
    <dgm:pt modelId="{4E46651C-4FE7-40EA-9B78-8ACC2AAA0AF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300" dirty="0" smtClean="0">
              <a:latin typeface="Arial Narrow"/>
              <a:cs typeface="Arial Narrow"/>
            </a:rPr>
            <a:t/>
          </a:r>
          <a:br>
            <a:rPr lang="es-CO" sz="1300" dirty="0" smtClean="0">
              <a:latin typeface="Arial Narrow"/>
              <a:cs typeface="Arial Narrow"/>
            </a:rPr>
          </a:br>
          <a:r>
            <a:rPr lang="es-CO" sz="1300" dirty="0" smtClean="0">
              <a:latin typeface="Arial Narrow"/>
              <a:cs typeface="Arial Narrow"/>
            </a:rPr>
            <a:t>Haber cursado y aprobado el 70% de su programa académico</a:t>
          </a:r>
        </a:p>
        <a:p>
          <a:endParaRPr lang="es-CO" sz="1200" dirty="0">
            <a:latin typeface="Arial Narrow"/>
            <a:cs typeface="Arial Narrow"/>
          </a:endParaRPr>
        </a:p>
      </dgm:t>
    </dgm:pt>
    <dgm:pt modelId="{1C328ED2-A3B1-4C98-A03F-055DA0FF4886}" type="parTrans" cxnId="{D514B455-7769-48C5-B282-5154E6435A09}">
      <dgm:prSet/>
      <dgm:spPr/>
      <dgm:t>
        <a:bodyPr/>
        <a:lstStyle/>
        <a:p>
          <a:endParaRPr lang="es-MX"/>
        </a:p>
      </dgm:t>
    </dgm:pt>
    <dgm:pt modelId="{F902AA02-FF17-40B7-8E17-45C73B2FD049}" type="sibTrans" cxnId="{D514B455-7769-48C5-B282-5154E6435A09}">
      <dgm:prSet/>
      <dgm:spPr/>
      <dgm:t>
        <a:bodyPr/>
        <a:lstStyle/>
        <a:p>
          <a:endParaRPr lang="es-MX"/>
        </a:p>
      </dgm:t>
    </dgm:pt>
    <dgm:pt modelId="{F1F838F3-D6DC-46B5-9A38-FAE3BE8C10F8}" type="pres">
      <dgm:prSet presAssocID="{B319D74E-0F93-4B80-9230-AB553AAF8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91E610F-BE57-4D71-9848-46152BB0FE6C}" type="pres">
      <dgm:prSet presAssocID="{E6F6BEAD-CC31-4771-8739-A2F3B2CEED41}" presName="centerShape" presStyleLbl="node0" presStyleIdx="0" presStyleCnt="1" custScaleX="115504" custScaleY="112924"/>
      <dgm:spPr/>
      <dgm:t>
        <a:bodyPr/>
        <a:lstStyle/>
        <a:p>
          <a:endParaRPr lang="es-CO"/>
        </a:p>
      </dgm:t>
    </dgm:pt>
    <dgm:pt modelId="{6C6DF5E6-9132-4069-95A0-D976B8BE0E82}" type="pres">
      <dgm:prSet presAssocID="{92A1F1EF-586D-4D09-9A3E-85B234226095}" presName="node" presStyleLbl="node1" presStyleIdx="0" presStyleCnt="7" custScaleX="133937" custScaleY="1339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580073-7140-404F-9FF0-5F7741116DC2}" type="pres">
      <dgm:prSet presAssocID="{92A1F1EF-586D-4D09-9A3E-85B234226095}" presName="dummy" presStyleCnt="0"/>
      <dgm:spPr/>
    </dgm:pt>
    <dgm:pt modelId="{45B4C70D-C960-4E26-B7C4-AC2A107D1E77}" type="pres">
      <dgm:prSet presAssocID="{AD057823-0D8E-4767-9DB8-7258D0C2CD8A}" presName="sibTrans" presStyleLbl="sibTrans2D1" presStyleIdx="0" presStyleCnt="7"/>
      <dgm:spPr/>
      <dgm:t>
        <a:bodyPr/>
        <a:lstStyle/>
        <a:p>
          <a:endParaRPr lang="es-CO"/>
        </a:p>
      </dgm:t>
    </dgm:pt>
    <dgm:pt modelId="{758224F2-48CC-4F73-92FE-5D6D575C5F26}" type="pres">
      <dgm:prSet presAssocID="{F0112EC3-F0EC-49E9-BB63-379D7FE24F12}" presName="node" presStyleLbl="node1" presStyleIdx="1" presStyleCnt="7" custScaleX="133937" custScaleY="133937" custRadScaleRad="99107" custRadScaleInc="19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EDAF7E-BFA7-4148-941C-FA33A9B0AAE0}" type="pres">
      <dgm:prSet presAssocID="{F0112EC3-F0EC-49E9-BB63-379D7FE24F12}" presName="dummy" presStyleCnt="0"/>
      <dgm:spPr/>
    </dgm:pt>
    <dgm:pt modelId="{7EF027E4-6F9B-4167-87F0-1C60266ECFDF}" type="pres">
      <dgm:prSet presAssocID="{E141F5F9-EA81-4891-8A6B-BAA084C452DC}" presName="sibTrans" presStyleLbl="sibTrans2D1" presStyleIdx="1" presStyleCnt="7"/>
      <dgm:spPr/>
      <dgm:t>
        <a:bodyPr/>
        <a:lstStyle/>
        <a:p>
          <a:endParaRPr lang="es-CO"/>
        </a:p>
      </dgm:t>
    </dgm:pt>
    <dgm:pt modelId="{50CFA913-D869-4AF9-8AB6-31073C779E83}" type="pres">
      <dgm:prSet presAssocID="{9567C1B5-66BA-48B3-893B-8B0E2EE5CECE}" presName="node" presStyleLbl="node1" presStyleIdx="2" presStyleCnt="7" custScaleX="127109" custScaleY="1271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B1AA91-8156-46B0-837D-145FF783CB89}" type="pres">
      <dgm:prSet presAssocID="{9567C1B5-66BA-48B3-893B-8B0E2EE5CECE}" presName="dummy" presStyleCnt="0"/>
      <dgm:spPr/>
    </dgm:pt>
    <dgm:pt modelId="{5E48B023-4226-49FC-8CE5-FC5902118A82}" type="pres">
      <dgm:prSet presAssocID="{EC07584E-1FC7-44F1-A1F6-28CB45BAFC81}" presName="sibTrans" presStyleLbl="sibTrans2D1" presStyleIdx="2" presStyleCnt="7"/>
      <dgm:spPr/>
      <dgm:t>
        <a:bodyPr/>
        <a:lstStyle/>
        <a:p>
          <a:endParaRPr lang="es-MX"/>
        </a:p>
      </dgm:t>
    </dgm:pt>
    <dgm:pt modelId="{3F5D675F-6746-4CB3-81E0-76C4DEC822D6}" type="pres">
      <dgm:prSet presAssocID="{2735992E-4ECC-4A35-A335-97A7F936A9AB}" presName="node" presStyleLbl="node1" presStyleIdx="3" presStyleCnt="7" custScaleX="133937" custScaleY="133937" custRadScaleRad="1078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3538EE-A079-4AA7-9982-CDA4D6019717}" type="pres">
      <dgm:prSet presAssocID="{2735992E-4ECC-4A35-A335-97A7F936A9AB}" presName="dummy" presStyleCnt="0"/>
      <dgm:spPr/>
    </dgm:pt>
    <dgm:pt modelId="{5C29570C-8DC4-4DA0-95D7-8D633A57807F}" type="pres">
      <dgm:prSet presAssocID="{BB6CFFF0-F9FF-4191-84FE-7A0D9AAC39EC}" presName="sibTrans" presStyleLbl="sibTrans2D1" presStyleIdx="3" presStyleCnt="7"/>
      <dgm:spPr/>
      <dgm:t>
        <a:bodyPr/>
        <a:lstStyle/>
        <a:p>
          <a:endParaRPr lang="es-CO"/>
        </a:p>
      </dgm:t>
    </dgm:pt>
    <dgm:pt modelId="{863712A1-B0D4-42F1-A8C3-B913212E404A}" type="pres">
      <dgm:prSet presAssocID="{CEF608A4-6723-429A-8AB1-3E16460A4986}" presName="node" presStyleLbl="node1" presStyleIdx="4" presStyleCnt="7" custScaleX="133937" custScaleY="1339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99D6C6-BE20-4CBF-843F-120C4E312998}" type="pres">
      <dgm:prSet presAssocID="{CEF608A4-6723-429A-8AB1-3E16460A4986}" presName="dummy" presStyleCnt="0"/>
      <dgm:spPr/>
    </dgm:pt>
    <dgm:pt modelId="{E0DA1366-0B55-4CC6-AEBA-41ADBAFA25F1}" type="pres">
      <dgm:prSet presAssocID="{749F1B15-044E-42A1-BC60-D447EB5EF1F7}" presName="sibTrans" presStyleLbl="sibTrans2D1" presStyleIdx="4" presStyleCnt="7"/>
      <dgm:spPr/>
      <dgm:t>
        <a:bodyPr/>
        <a:lstStyle/>
        <a:p>
          <a:endParaRPr lang="es-CO"/>
        </a:p>
      </dgm:t>
    </dgm:pt>
    <dgm:pt modelId="{3BF439BB-848A-4769-AE8D-6566C95A177F}" type="pres">
      <dgm:prSet presAssocID="{4E46651C-4FE7-40EA-9B78-8ACC2AAA0AF5}" presName="node" presStyleLbl="node1" presStyleIdx="5" presStyleCnt="7" custScaleX="138101" custScaleY="1329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387402-C762-4B0D-AD3C-08C87251DE96}" type="pres">
      <dgm:prSet presAssocID="{4E46651C-4FE7-40EA-9B78-8ACC2AAA0AF5}" presName="dummy" presStyleCnt="0"/>
      <dgm:spPr/>
    </dgm:pt>
    <dgm:pt modelId="{E27C2E65-E929-43FB-B685-B478826D8562}" type="pres">
      <dgm:prSet presAssocID="{F902AA02-FF17-40B7-8E17-45C73B2FD049}" presName="sibTrans" presStyleLbl="sibTrans2D1" presStyleIdx="5" presStyleCnt="7"/>
      <dgm:spPr/>
      <dgm:t>
        <a:bodyPr/>
        <a:lstStyle/>
        <a:p>
          <a:endParaRPr lang="es-MX"/>
        </a:p>
      </dgm:t>
    </dgm:pt>
    <dgm:pt modelId="{3C2871C8-B8DE-438B-8DEE-3EB4E0F7F5B3}" type="pres">
      <dgm:prSet presAssocID="{4BD25DEB-C53A-4286-A7D6-C8E97A6831DA}" presName="node" presStyleLbl="node1" presStyleIdx="6" presStyleCnt="7" custScaleX="134971" custScaleY="1245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D16B34-9CA9-4E76-A26B-9C38F05014F5}" type="pres">
      <dgm:prSet presAssocID="{4BD25DEB-C53A-4286-A7D6-C8E97A6831DA}" presName="dummy" presStyleCnt="0"/>
      <dgm:spPr/>
    </dgm:pt>
    <dgm:pt modelId="{E43258FC-F94D-44D9-9057-AECC08787B75}" type="pres">
      <dgm:prSet presAssocID="{017C038C-5989-4799-9570-BF65D6BE7141}" presName="sibTrans" presStyleLbl="sibTrans2D1" presStyleIdx="6" presStyleCnt="7"/>
      <dgm:spPr/>
      <dgm:t>
        <a:bodyPr/>
        <a:lstStyle/>
        <a:p>
          <a:endParaRPr lang="es-MX"/>
        </a:p>
      </dgm:t>
    </dgm:pt>
  </dgm:ptLst>
  <dgm:cxnLst>
    <dgm:cxn modelId="{C23A8CBF-837A-4669-A136-3F7BB97F8AEB}" srcId="{E6F6BEAD-CC31-4771-8739-A2F3B2CEED41}" destId="{F0112EC3-F0EC-49E9-BB63-379D7FE24F12}" srcOrd="1" destOrd="0" parTransId="{C6A31F1D-671B-4BFB-84B7-DDAF52214C0A}" sibTransId="{E141F5F9-EA81-4891-8A6B-BAA084C452DC}"/>
    <dgm:cxn modelId="{C7A07DA8-14C9-4A70-AEEE-672B5591A92B}" type="presOf" srcId="{92A1F1EF-586D-4D09-9A3E-85B234226095}" destId="{6C6DF5E6-9132-4069-95A0-D976B8BE0E82}" srcOrd="0" destOrd="0" presId="urn:microsoft.com/office/officeart/2005/8/layout/radial6"/>
    <dgm:cxn modelId="{DAB4D66F-96AF-490C-A7D0-11C0D732342A}" type="presOf" srcId="{B319D74E-0F93-4B80-9230-AB553AAF8BC3}" destId="{F1F838F3-D6DC-46B5-9A38-FAE3BE8C10F8}" srcOrd="0" destOrd="0" presId="urn:microsoft.com/office/officeart/2005/8/layout/radial6"/>
    <dgm:cxn modelId="{763345B2-68C2-4E87-9A01-A6E6BBAE7273}" type="presOf" srcId="{9567C1B5-66BA-48B3-893B-8B0E2EE5CECE}" destId="{50CFA913-D869-4AF9-8AB6-31073C779E83}" srcOrd="0" destOrd="0" presId="urn:microsoft.com/office/officeart/2005/8/layout/radial6"/>
    <dgm:cxn modelId="{1DA429BD-EE81-4160-8C8C-5F9DACAFACCF}" srcId="{E6F6BEAD-CC31-4771-8739-A2F3B2CEED41}" destId="{2735992E-4ECC-4A35-A335-97A7F936A9AB}" srcOrd="3" destOrd="0" parTransId="{53BA15E0-C38D-4895-9743-226C467B9E20}" sibTransId="{BB6CFFF0-F9FF-4191-84FE-7A0D9AAC39EC}"/>
    <dgm:cxn modelId="{9E5FA3F5-1C45-4034-967C-3F146B297643}" type="presOf" srcId="{F902AA02-FF17-40B7-8E17-45C73B2FD049}" destId="{E27C2E65-E929-43FB-B685-B478826D8562}" srcOrd="0" destOrd="0" presId="urn:microsoft.com/office/officeart/2005/8/layout/radial6"/>
    <dgm:cxn modelId="{2F40BA16-5287-42ED-8A88-8A61C18CA13D}" type="presOf" srcId="{CEF608A4-6723-429A-8AB1-3E16460A4986}" destId="{863712A1-B0D4-42F1-A8C3-B913212E404A}" srcOrd="0" destOrd="0" presId="urn:microsoft.com/office/officeart/2005/8/layout/radial6"/>
    <dgm:cxn modelId="{C0D5931E-B97E-434B-B26D-C999C0C4D1D6}" srcId="{E6F6BEAD-CC31-4771-8739-A2F3B2CEED41}" destId="{92A1F1EF-586D-4D09-9A3E-85B234226095}" srcOrd="0" destOrd="0" parTransId="{B5349C6F-CFAD-468C-BEC1-6447AFD747BF}" sibTransId="{AD057823-0D8E-4767-9DB8-7258D0C2CD8A}"/>
    <dgm:cxn modelId="{5E403178-BFED-45E8-9488-9347EBD04225}" type="presOf" srcId="{749F1B15-044E-42A1-BC60-D447EB5EF1F7}" destId="{E0DA1366-0B55-4CC6-AEBA-41ADBAFA25F1}" srcOrd="0" destOrd="0" presId="urn:microsoft.com/office/officeart/2005/8/layout/radial6"/>
    <dgm:cxn modelId="{A84E5EB1-7420-472A-A727-4CB711401E21}" type="presOf" srcId="{E6F6BEAD-CC31-4771-8739-A2F3B2CEED41}" destId="{091E610F-BE57-4D71-9848-46152BB0FE6C}" srcOrd="0" destOrd="0" presId="urn:microsoft.com/office/officeart/2005/8/layout/radial6"/>
    <dgm:cxn modelId="{1C8B62B9-554D-4382-9403-36E92930DBF8}" srcId="{B319D74E-0F93-4B80-9230-AB553AAF8BC3}" destId="{E6F6BEAD-CC31-4771-8739-A2F3B2CEED41}" srcOrd="0" destOrd="0" parTransId="{AF38F5DA-9578-44B6-94D4-7BFC8111067A}" sibTransId="{471583C5-0254-4403-AD7B-CF6FFDF537A1}"/>
    <dgm:cxn modelId="{B447F71E-DAC8-4A26-A5A0-F4E4B2E3B2AB}" type="presOf" srcId="{E141F5F9-EA81-4891-8A6B-BAA084C452DC}" destId="{7EF027E4-6F9B-4167-87F0-1C60266ECFDF}" srcOrd="0" destOrd="0" presId="urn:microsoft.com/office/officeart/2005/8/layout/radial6"/>
    <dgm:cxn modelId="{74A6380A-6DB5-4177-8820-78BAC65B5E4C}" type="presOf" srcId="{017C038C-5989-4799-9570-BF65D6BE7141}" destId="{E43258FC-F94D-44D9-9057-AECC08787B75}" srcOrd="0" destOrd="0" presId="urn:microsoft.com/office/officeart/2005/8/layout/radial6"/>
    <dgm:cxn modelId="{5BFC0C33-B854-42E8-A77A-6168FF136A0D}" type="presOf" srcId="{F0112EC3-F0EC-49E9-BB63-379D7FE24F12}" destId="{758224F2-48CC-4F73-92FE-5D6D575C5F26}" srcOrd="0" destOrd="0" presId="urn:microsoft.com/office/officeart/2005/8/layout/radial6"/>
    <dgm:cxn modelId="{D514B455-7769-48C5-B282-5154E6435A09}" srcId="{E6F6BEAD-CC31-4771-8739-A2F3B2CEED41}" destId="{4E46651C-4FE7-40EA-9B78-8ACC2AAA0AF5}" srcOrd="5" destOrd="0" parTransId="{1C328ED2-A3B1-4C98-A03F-055DA0FF4886}" sibTransId="{F902AA02-FF17-40B7-8E17-45C73B2FD049}"/>
    <dgm:cxn modelId="{1554FB1D-7CB7-4961-A5DE-A49C5DB736AF}" srcId="{E6F6BEAD-CC31-4771-8739-A2F3B2CEED41}" destId="{4BD25DEB-C53A-4286-A7D6-C8E97A6831DA}" srcOrd="6" destOrd="0" parTransId="{FE39504E-624C-4CC5-8A8A-C409B5282C86}" sibTransId="{017C038C-5989-4799-9570-BF65D6BE7141}"/>
    <dgm:cxn modelId="{C9894793-A363-4125-B599-A0D8C1FB7EBE}" type="presOf" srcId="{BB6CFFF0-F9FF-4191-84FE-7A0D9AAC39EC}" destId="{5C29570C-8DC4-4DA0-95D7-8D633A57807F}" srcOrd="0" destOrd="0" presId="urn:microsoft.com/office/officeart/2005/8/layout/radial6"/>
    <dgm:cxn modelId="{CCC09CED-D42C-474A-A632-6A62FE3B3AE7}" srcId="{E6F6BEAD-CC31-4771-8739-A2F3B2CEED41}" destId="{9567C1B5-66BA-48B3-893B-8B0E2EE5CECE}" srcOrd="2" destOrd="0" parTransId="{12ECB15C-7D5D-4F0E-9797-2A75DA7CEFAD}" sibTransId="{EC07584E-1FC7-44F1-A1F6-28CB45BAFC81}"/>
    <dgm:cxn modelId="{43EE1FB2-8AC4-432E-B167-66F743F559BB}" srcId="{E6F6BEAD-CC31-4771-8739-A2F3B2CEED41}" destId="{CEF608A4-6723-429A-8AB1-3E16460A4986}" srcOrd="4" destOrd="0" parTransId="{D85B13AA-A0FA-4A5D-8E07-8AB471525210}" sibTransId="{749F1B15-044E-42A1-BC60-D447EB5EF1F7}"/>
    <dgm:cxn modelId="{EA6ACA71-7B06-41B7-BD17-7025FECE9D5E}" type="presOf" srcId="{AD057823-0D8E-4767-9DB8-7258D0C2CD8A}" destId="{45B4C70D-C960-4E26-B7C4-AC2A107D1E77}" srcOrd="0" destOrd="0" presId="urn:microsoft.com/office/officeart/2005/8/layout/radial6"/>
    <dgm:cxn modelId="{CDCA8C4C-C4DC-4DBB-9E80-F14D1492E13B}" type="presOf" srcId="{4E46651C-4FE7-40EA-9B78-8ACC2AAA0AF5}" destId="{3BF439BB-848A-4769-AE8D-6566C95A177F}" srcOrd="0" destOrd="0" presId="urn:microsoft.com/office/officeart/2005/8/layout/radial6"/>
    <dgm:cxn modelId="{4B748486-A09A-415A-AFF3-D1507C1D9406}" type="presOf" srcId="{4BD25DEB-C53A-4286-A7D6-C8E97A6831DA}" destId="{3C2871C8-B8DE-438B-8DEE-3EB4E0F7F5B3}" srcOrd="0" destOrd="0" presId="urn:microsoft.com/office/officeart/2005/8/layout/radial6"/>
    <dgm:cxn modelId="{3A11A58B-8A0B-479C-8F93-EAACDC800449}" type="presOf" srcId="{EC07584E-1FC7-44F1-A1F6-28CB45BAFC81}" destId="{5E48B023-4226-49FC-8CE5-FC5902118A82}" srcOrd="0" destOrd="0" presId="urn:microsoft.com/office/officeart/2005/8/layout/radial6"/>
    <dgm:cxn modelId="{E183EE28-7261-47E0-B509-008A97A8D376}" type="presOf" srcId="{2735992E-4ECC-4A35-A335-97A7F936A9AB}" destId="{3F5D675F-6746-4CB3-81E0-76C4DEC822D6}" srcOrd="0" destOrd="0" presId="urn:microsoft.com/office/officeart/2005/8/layout/radial6"/>
    <dgm:cxn modelId="{DC599B91-83AA-4773-8647-3796A9CDC336}" type="presParOf" srcId="{F1F838F3-D6DC-46B5-9A38-FAE3BE8C10F8}" destId="{091E610F-BE57-4D71-9848-46152BB0FE6C}" srcOrd="0" destOrd="0" presId="urn:microsoft.com/office/officeart/2005/8/layout/radial6"/>
    <dgm:cxn modelId="{C8ECBB00-178F-4AC6-B3E3-62866E821CD2}" type="presParOf" srcId="{F1F838F3-D6DC-46B5-9A38-FAE3BE8C10F8}" destId="{6C6DF5E6-9132-4069-95A0-D976B8BE0E82}" srcOrd="1" destOrd="0" presId="urn:microsoft.com/office/officeart/2005/8/layout/radial6"/>
    <dgm:cxn modelId="{78A2FF1A-85AE-4409-91E4-C2AF2577765F}" type="presParOf" srcId="{F1F838F3-D6DC-46B5-9A38-FAE3BE8C10F8}" destId="{F2580073-7140-404F-9FF0-5F7741116DC2}" srcOrd="2" destOrd="0" presId="urn:microsoft.com/office/officeart/2005/8/layout/radial6"/>
    <dgm:cxn modelId="{7339F40A-9359-439D-8647-E216A9FC28DB}" type="presParOf" srcId="{F1F838F3-D6DC-46B5-9A38-FAE3BE8C10F8}" destId="{45B4C70D-C960-4E26-B7C4-AC2A107D1E77}" srcOrd="3" destOrd="0" presId="urn:microsoft.com/office/officeart/2005/8/layout/radial6"/>
    <dgm:cxn modelId="{9639DF68-C99D-4F32-8A2C-F6EB5322C6C0}" type="presParOf" srcId="{F1F838F3-D6DC-46B5-9A38-FAE3BE8C10F8}" destId="{758224F2-48CC-4F73-92FE-5D6D575C5F26}" srcOrd="4" destOrd="0" presId="urn:microsoft.com/office/officeart/2005/8/layout/radial6"/>
    <dgm:cxn modelId="{E9620E8A-0D1A-46B3-9D57-3798321479E5}" type="presParOf" srcId="{F1F838F3-D6DC-46B5-9A38-FAE3BE8C10F8}" destId="{51EDAF7E-BFA7-4148-941C-FA33A9B0AAE0}" srcOrd="5" destOrd="0" presId="urn:microsoft.com/office/officeart/2005/8/layout/radial6"/>
    <dgm:cxn modelId="{9A93546D-D500-4821-8470-39AA4F7A72F0}" type="presParOf" srcId="{F1F838F3-D6DC-46B5-9A38-FAE3BE8C10F8}" destId="{7EF027E4-6F9B-4167-87F0-1C60266ECFDF}" srcOrd="6" destOrd="0" presId="urn:microsoft.com/office/officeart/2005/8/layout/radial6"/>
    <dgm:cxn modelId="{1B0A25FE-6871-420E-8FC5-29A8024681DB}" type="presParOf" srcId="{F1F838F3-D6DC-46B5-9A38-FAE3BE8C10F8}" destId="{50CFA913-D869-4AF9-8AB6-31073C779E83}" srcOrd="7" destOrd="0" presId="urn:microsoft.com/office/officeart/2005/8/layout/radial6"/>
    <dgm:cxn modelId="{514B3D71-570F-4D14-9D34-3DF758774196}" type="presParOf" srcId="{F1F838F3-D6DC-46B5-9A38-FAE3BE8C10F8}" destId="{8BB1AA91-8156-46B0-837D-145FF783CB89}" srcOrd="8" destOrd="0" presId="urn:microsoft.com/office/officeart/2005/8/layout/radial6"/>
    <dgm:cxn modelId="{2D0C880D-0F9E-4CC6-B25C-9F3ED35C6278}" type="presParOf" srcId="{F1F838F3-D6DC-46B5-9A38-FAE3BE8C10F8}" destId="{5E48B023-4226-49FC-8CE5-FC5902118A82}" srcOrd="9" destOrd="0" presId="urn:microsoft.com/office/officeart/2005/8/layout/radial6"/>
    <dgm:cxn modelId="{1C537F8C-AF5D-47C5-932F-B4F573A49B52}" type="presParOf" srcId="{F1F838F3-D6DC-46B5-9A38-FAE3BE8C10F8}" destId="{3F5D675F-6746-4CB3-81E0-76C4DEC822D6}" srcOrd="10" destOrd="0" presId="urn:microsoft.com/office/officeart/2005/8/layout/radial6"/>
    <dgm:cxn modelId="{FE1925EA-C585-4BC3-87AB-C50AFACCCFDD}" type="presParOf" srcId="{F1F838F3-D6DC-46B5-9A38-FAE3BE8C10F8}" destId="{703538EE-A079-4AA7-9982-CDA4D6019717}" srcOrd="11" destOrd="0" presId="urn:microsoft.com/office/officeart/2005/8/layout/radial6"/>
    <dgm:cxn modelId="{63B35DA5-AB3A-42E0-BF86-F60CBA119470}" type="presParOf" srcId="{F1F838F3-D6DC-46B5-9A38-FAE3BE8C10F8}" destId="{5C29570C-8DC4-4DA0-95D7-8D633A57807F}" srcOrd="12" destOrd="0" presId="urn:microsoft.com/office/officeart/2005/8/layout/radial6"/>
    <dgm:cxn modelId="{B8552CEF-85F2-43B4-816C-F934F777A38E}" type="presParOf" srcId="{F1F838F3-D6DC-46B5-9A38-FAE3BE8C10F8}" destId="{863712A1-B0D4-42F1-A8C3-B913212E404A}" srcOrd="13" destOrd="0" presId="urn:microsoft.com/office/officeart/2005/8/layout/radial6"/>
    <dgm:cxn modelId="{E6AD43D5-F9B7-4AF3-8BAA-9E09FB543DA7}" type="presParOf" srcId="{F1F838F3-D6DC-46B5-9A38-FAE3BE8C10F8}" destId="{E999D6C6-BE20-4CBF-843F-120C4E312998}" srcOrd="14" destOrd="0" presId="urn:microsoft.com/office/officeart/2005/8/layout/radial6"/>
    <dgm:cxn modelId="{E16EA950-030D-443B-8EE2-C3B3C71A85C3}" type="presParOf" srcId="{F1F838F3-D6DC-46B5-9A38-FAE3BE8C10F8}" destId="{E0DA1366-0B55-4CC6-AEBA-41ADBAFA25F1}" srcOrd="15" destOrd="0" presId="urn:microsoft.com/office/officeart/2005/8/layout/radial6"/>
    <dgm:cxn modelId="{916944AC-120E-42A9-9A0F-EC717F5EED6F}" type="presParOf" srcId="{F1F838F3-D6DC-46B5-9A38-FAE3BE8C10F8}" destId="{3BF439BB-848A-4769-AE8D-6566C95A177F}" srcOrd="16" destOrd="0" presId="urn:microsoft.com/office/officeart/2005/8/layout/radial6"/>
    <dgm:cxn modelId="{8E344220-0D6E-4620-8B1C-9B345481C977}" type="presParOf" srcId="{F1F838F3-D6DC-46B5-9A38-FAE3BE8C10F8}" destId="{26387402-C762-4B0D-AD3C-08C87251DE96}" srcOrd="17" destOrd="0" presId="urn:microsoft.com/office/officeart/2005/8/layout/radial6"/>
    <dgm:cxn modelId="{CA1085C0-C71E-4E9C-9BE3-0FEBA26BE3B8}" type="presParOf" srcId="{F1F838F3-D6DC-46B5-9A38-FAE3BE8C10F8}" destId="{E27C2E65-E929-43FB-B685-B478826D8562}" srcOrd="18" destOrd="0" presId="urn:microsoft.com/office/officeart/2005/8/layout/radial6"/>
    <dgm:cxn modelId="{853B1CB6-CFF7-46D9-A7F6-57EC2C5D4056}" type="presParOf" srcId="{F1F838F3-D6DC-46B5-9A38-FAE3BE8C10F8}" destId="{3C2871C8-B8DE-438B-8DEE-3EB4E0F7F5B3}" srcOrd="19" destOrd="0" presId="urn:microsoft.com/office/officeart/2005/8/layout/radial6"/>
    <dgm:cxn modelId="{75FC09CE-759A-48F6-96D4-0E5C0C9B7B47}" type="presParOf" srcId="{F1F838F3-D6DC-46B5-9A38-FAE3BE8C10F8}" destId="{EBD16B34-9CA9-4E76-A26B-9C38F05014F5}" srcOrd="20" destOrd="0" presId="urn:microsoft.com/office/officeart/2005/8/layout/radial6"/>
    <dgm:cxn modelId="{6EDD395D-7071-4DA4-AE68-E707BA28FE32}" type="presParOf" srcId="{F1F838F3-D6DC-46B5-9A38-FAE3BE8C10F8}" destId="{E43258FC-F94D-44D9-9057-AECC08787B7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AE96EA-18CF-4D92-9624-796A27C03CC9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79CE2FD-DDE2-41A0-A597-E55AB6C2ED15}">
      <dgm:prSet phldrT="[Texto]" custT="1"/>
      <dgm:spPr/>
      <dgm:t>
        <a:bodyPr/>
        <a:lstStyle/>
        <a:p>
          <a:r>
            <a:rPr lang="es-ES" sz="1400" dirty="0" smtClean="0">
              <a:latin typeface="Arial Narrow"/>
              <a:cs typeface="Arial Narrow"/>
            </a:rPr>
            <a:t>1. </a:t>
          </a:r>
          <a:r>
            <a:rPr lang="es-ES" sz="1800" dirty="0" smtClean="0">
              <a:latin typeface="Arial Narrow"/>
              <a:cs typeface="Arial Narrow"/>
            </a:rPr>
            <a:t>Verificación de requisitos</a:t>
          </a:r>
          <a:endParaRPr lang="es-ES" sz="1800" dirty="0">
            <a:latin typeface="Arial Narrow"/>
            <a:cs typeface="Arial Narrow"/>
          </a:endParaRPr>
        </a:p>
      </dgm:t>
    </dgm:pt>
    <dgm:pt modelId="{C4EF4BC9-1BBF-4FD5-951D-8B7945AE7F0C}" type="parTrans" cxnId="{153D17F8-AC28-45E8-9154-12433BC8CF9D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B6C14F4C-F732-4F83-9694-157424F9A43C}" type="sibTrans" cxnId="{153D17F8-AC28-45E8-9154-12433BC8CF9D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18F8D3C6-F3DD-4770-B551-3BDDF0367B0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100" dirty="0" smtClean="0">
              <a:latin typeface="Arial Narrow"/>
              <a:cs typeface="Arial Narrow"/>
            </a:rPr>
            <a:t>UNAL Sede Bogotá</a:t>
          </a:r>
          <a:endParaRPr lang="es-ES" sz="1100" dirty="0">
            <a:latin typeface="Arial Narrow"/>
            <a:cs typeface="Arial Narrow"/>
          </a:endParaRPr>
        </a:p>
      </dgm:t>
    </dgm:pt>
    <dgm:pt modelId="{7C6322F8-4D7E-4B29-AB0E-B6D3EF8FE787}" type="parTrans" cxnId="{2726B429-CD7D-4022-9EDA-DA44CDB6E5AA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2F1C8B9B-F2ED-4CCB-847D-749D5229FDBA}" type="sibTrans" cxnId="{2726B429-CD7D-4022-9EDA-DA44CDB6E5AA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75F32E07-467B-43F8-B1A5-E86E44006A53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100" dirty="0" smtClean="0">
              <a:latin typeface="Arial Narrow"/>
              <a:cs typeface="Arial Narrow"/>
            </a:rPr>
            <a:t>UNAL Sede Palmira</a:t>
          </a:r>
          <a:endParaRPr lang="es-ES" sz="1100" dirty="0">
            <a:latin typeface="Arial Narrow"/>
            <a:cs typeface="Arial Narrow"/>
          </a:endParaRPr>
        </a:p>
      </dgm:t>
    </dgm:pt>
    <dgm:pt modelId="{80D92143-67AC-4E72-932A-928E724BD81E}" type="parTrans" cxnId="{28DCD8C7-FFCD-409C-BC47-404311A040B2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DECCA1A4-8217-45FD-A095-EC8CE5E05D3C}" type="sibTrans" cxnId="{28DCD8C7-FFCD-409C-BC47-404311A040B2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C8B7C6D7-BBED-44FB-8753-FE2CAF4FAE48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100" dirty="0" smtClean="0">
              <a:latin typeface="Arial Narrow"/>
              <a:cs typeface="Arial Narrow"/>
            </a:rPr>
            <a:t>UNAL Sede Medellín</a:t>
          </a:r>
          <a:endParaRPr lang="es-ES" sz="1100" dirty="0">
            <a:latin typeface="Arial Narrow"/>
            <a:cs typeface="Arial Narrow"/>
          </a:endParaRPr>
        </a:p>
      </dgm:t>
    </dgm:pt>
    <dgm:pt modelId="{643B943B-35E8-43CF-8CBD-A079EE830FFD}" type="parTrans" cxnId="{D99AB0FC-9592-4F98-9957-DFC32B9C47BF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1D88D968-E782-4AF2-8541-E69468DE001A}" type="sibTrans" cxnId="{D99AB0FC-9592-4F98-9957-DFC32B9C47BF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6EDF1D59-51EC-4AE8-AC73-CC5D0DD46363}">
      <dgm:prSet phldrT="[Texto]" custT="1"/>
      <dgm:spPr/>
      <dgm:t>
        <a:bodyPr/>
        <a:lstStyle/>
        <a:p>
          <a:r>
            <a:rPr lang="es-ES" sz="1800" dirty="0" smtClean="0">
              <a:latin typeface="Arial Narrow"/>
              <a:cs typeface="Arial Narrow"/>
            </a:rPr>
            <a:t>2. Evaluación de propuestas</a:t>
          </a:r>
          <a:endParaRPr lang="es-ES" sz="1800" dirty="0">
            <a:latin typeface="Arial Narrow"/>
            <a:cs typeface="Arial Narrow"/>
          </a:endParaRPr>
        </a:p>
      </dgm:t>
    </dgm:pt>
    <dgm:pt modelId="{5B6FD066-8E21-4425-86EB-A3B62A9C1C79}" type="parTrans" cxnId="{7569CA88-9833-4A10-942A-16D89DADEDC3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19D2F2F5-8E9A-47AA-A409-B1CE5092699F}" type="sibTrans" cxnId="{7569CA88-9833-4A10-942A-16D89DADEDC3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1371B493-D40B-413C-9E35-FA0E071ADD37}">
      <dgm:prSet phldrT="[Texto]" custT="1"/>
      <dgm:spPr/>
      <dgm:t>
        <a:bodyPr/>
        <a:lstStyle/>
        <a:p>
          <a:r>
            <a:rPr lang="es-ES" sz="1400" dirty="0" smtClean="0">
              <a:latin typeface="Arial Narrow"/>
              <a:cs typeface="Arial Narrow"/>
            </a:rPr>
            <a:t>Ensayo de motivación</a:t>
          </a:r>
          <a:endParaRPr lang="es-ES" sz="1400" dirty="0">
            <a:latin typeface="Arial Narrow"/>
            <a:cs typeface="Arial Narrow"/>
          </a:endParaRPr>
        </a:p>
      </dgm:t>
    </dgm:pt>
    <dgm:pt modelId="{595F8C8C-131A-44D6-B9BC-459E0381CDF5}" type="parTrans" cxnId="{CA34830F-B7C3-46D7-A7FF-E6FDD57D5A5A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95BDB52A-486E-4915-9CBA-6E61FA28C29E}" type="sibTrans" cxnId="{CA34830F-B7C3-46D7-A7FF-E6FDD57D5A5A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1AD6A8FD-5FAB-4B68-A0F4-7957C4E3FCED}">
      <dgm:prSet phldrT="[Texto]" custT="1"/>
      <dgm:spPr/>
      <dgm:t>
        <a:bodyPr/>
        <a:lstStyle/>
        <a:p>
          <a:r>
            <a:rPr lang="es-ES" sz="1400" dirty="0" smtClean="0">
              <a:latin typeface="Arial Narrow"/>
              <a:cs typeface="Arial Narrow"/>
            </a:rPr>
            <a:t>Trayectoria académica </a:t>
          </a:r>
          <a:endParaRPr lang="es-ES" sz="1400" dirty="0">
            <a:latin typeface="Arial Narrow"/>
            <a:cs typeface="Arial Narrow"/>
          </a:endParaRPr>
        </a:p>
      </dgm:t>
    </dgm:pt>
    <dgm:pt modelId="{F736D256-B0D3-476E-A433-3B0B5A9A43A1}" type="parTrans" cxnId="{E14BDD7D-9DEC-44E7-89CE-E3D4151B9673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1098A495-1BE2-44EC-8F3E-57BEF8FEFC53}" type="sibTrans" cxnId="{E14BDD7D-9DEC-44E7-89CE-E3D4151B9673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D82C31F3-A457-47DD-9AC8-BA4467B12D45}">
      <dgm:prSet phldrT="[Texto]" custT="1"/>
      <dgm:spPr/>
      <dgm:t>
        <a:bodyPr/>
        <a:lstStyle/>
        <a:p>
          <a:r>
            <a:rPr lang="es-ES" sz="1800" dirty="0" smtClean="0">
              <a:latin typeface="Arial Narrow"/>
              <a:cs typeface="Arial Narrow"/>
            </a:rPr>
            <a:t>3. Entrevistas del candidato(a) en inglés</a:t>
          </a:r>
          <a:endParaRPr lang="es-ES" sz="1800" dirty="0">
            <a:latin typeface="Arial Narrow"/>
            <a:cs typeface="Arial Narrow"/>
          </a:endParaRPr>
        </a:p>
      </dgm:t>
    </dgm:pt>
    <dgm:pt modelId="{633CB7DE-E0AA-4E44-8E3A-63C86B8B3EBB}" type="parTrans" cxnId="{7109C71F-9886-4F96-8BE4-0A1DCB9D5944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A78183C7-B62B-4606-9F73-8DCC1536B79B}" type="sibTrans" cxnId="{7109C71F-9886-4F96-8BE4-0A1DCB9D5944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11551E15-0C98-421E-A5A7-3A3AF0A4E7BE}">
      <dgm:prSet phldrT="[Texto]" custT="1"/>
      <dgm:spPr/>
      <dgm:t>
        <a:bodyPr/>
        <a:lstStyle/>
        <a:p>
          <a:r>
            <a:rPr lang="es-ES" sz="1600" dirty="0" smtClean="0">
              <a:latin typeface="Arial Narrow"/>
              <a:cs typeface="Arial Narrow"/>
            </a:rPr>
            <a:t>Entrevistas personales o virtuales</a:t>
          </a:r>
          <a:endParaRPr lang="es-ES" sz="1600" dirty="0">
            <a:latin typeface="Arial Narrow"/>
            <a:cs typeface="Arial Narrow"/>
          </a:endParaRPr>
        </a:p>
      </dgm:t>
    </dgm:pt>
    <dgm:pt modelId="{982E660B-7884-44D9-9EF1-951046ADB5E0}" type="parTrans" cxnId="{3E546A34-BDAE-45B8-A498-D02108D530F7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5A319371-E828-4BDB-89B8-6D35E4413ACA}" type="sibTrans" cxnId="{3E546A34-BDAE-45B8-A498-D02108D530F7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B6123551-0486-457E-8066-A7455ECC56C7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100" dirty="0" smtClean="0">
              <a:latin typeface="Arial Narrow"/>
              <a:cs typeface="Arial Narrow"/>
            </a:rPr>
            <a:t>UNAL Sede </a:t>
          </a:r>
          <a:r>
            <a:rPr lang="es-ES" sz="1000" dirty="0" smtClean="0">
              <a:latin typeface="Arial Narrow"/>
              <a:cs typeface="Arial Narrow"/>
            </a:rPr>
            <a:t>Manizales</a:t>
          </a:r>
          <a:endParaRPr lang="es-ES" sz="1000" dirty="0">
            <a:latin typeface="Arial Narrow"/>
            <a:cs typeface="Arial Narrow"/>
          </a:endParaRPr>
        </a:p>
      </dgm:t>
    </dgm:pt>
    <dgm:pt modelId="{FC920CBE-E639-4E5D-8063-E69C79949FFA}" type="parTrans" cxnId="{A7F9D8E4-C062-4AC6-9D43-BBD0E709C3FC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EC0C0A5C-FCBF-48E2-B89D-992E83044536}" type="sibTrans" cxnId="{A7F9D8E4-C062-4AC6-9D43-BBD0E709C3FC}">
      <dgm:prSet/>
      <dgm:spPr/>
      <dgm:t>
        <a:bodyPr/>
        <a:lstStyle/>
        <a:p>
          <a:endParaRPr lang="es-ES">
            <a:latin typeface="Century" panose="02040604050505020304" pitchFamily="18" charset="0"/>
          </a:endParaRPr>
        </a:p>
      </dgm:t>
    </dgm:pt>
    <dgm:pt modelId="{86E1E949-496F-4528-AD9A-7B883736B964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s-ES" sz="1100" dirty="0">
            <a:latin typeface="Arial Narrow"/>
            <a:cs typeface="Arial Narrow"/>
          </a:endParaRPr>
        </a:p>
      </dgm:t>
    </dgm:pt>
    <dgm:pt modelId="{2A732351-4EB8-49C4-8DE1-D0111889A5A8}" type="parTrans" cxnId="{EB9D75A6-77C1-4710-90AD-F12B1F29BC62}">
      <dgm:prSet/>
      <dgm:spPr/>
      <dgm:t>
        <a:bodyPr/>
        <a:lstStyle/>
        <a:p>
          <a:endParaRPr lang="es-MX"/>
        </a:p>
      </dgm:t>
    </dgm:pt>
    <dgm:pt modelId="{C4B3B76F-5E66-4121-925C-8C176D9A70E2}" type="sibTrans" cxnId="{EB9D75A6-77C1-4710-90AD-F12B1F29BC62}">
      <dgm:prSet/>
      <dgm:spPr/>
      <dgm:t>
        <a:bodyPr/>
        <a:lstStyle/>
        <a:p>
          <a:endParaRPr lang="es-MX"/>
        </a:p>
      </dgm:t>
    </dgm:pt>
    <dgm:pt modelId="{9F1754AC-02CF-4A6E-8F8D-AE76666C1C41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1ED8FC03-7540-4BB5-B3CA-0AE90770BA6F}" type="parTrans" cxnId="{A6A1036A-1B4D-47B4-9A41-BEBF17968EAD}">
      <dgm:prSet/>
      <dgm:spPr/>
      <dgm:t>
        <a:bodyPr/>
        <a:lstStyle/>
        <a:p>
          <a:endParaRPr lang="es-MX"/>
        </a:p>
      </dgm:t>
    </dgm:pt>
    <dgm:pt modelId="{8D12C764-1EFD-4A9E-BC47-B20842CA3C27}" type="sibTrans" cxnId="{A6A1036A-1B4D-47B4-9A41-BEBF17968EAD}">
      <dgm:prSet/>
      <dgm:spPr/>
      <dgm:t>
        <a:bodyPr/>
        <a:lstStyle/>
        <a:p>
          <a:endParaRPr lang="es-MX"/>
        </a:p>
      </dgm:t>
    </dgm:pt>
    <dgm:pt modelId="{06DEFABF-8142-460F-9FE4-851999C3549C}" type="pres">
      <dgm:prSet presAssocID="{86AE96EA-18CF-4D92-9624-796A27C03CC9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3D15CD6-9459-4D57-9EB7-114D67EAB256}" type="pres">
      <dgm:prSet presAssocID="{86AE96EA-18CF-4D92-9624-796A27C03CC9}" presName="arc1" presStyleLbl="node1" presStyleIdx="0" presStyleCnt="4"/>
      <dgm:spPr/>
    </dgm:pt>
    <dgm:pt modelId="{B270B408-0E0E-4503-B20C-12B7C421DC65}" type="pres">
      <dgm:prSet presAssocID="{86AE96EA-18CF-4D92-9624-796A27C03CC9}" presName="arc3" presStyleLbl="node1" presStyleIdx="1" presStyleCnt="4"/>
      <dgm:spPr/>
    </dgm:pt>
    <dgm:pt modelId="{527D764E-608F-40BC-B1EF-DF6925D6742C}" type="pres">
      <dgm:prSet presAssocID="{86AE96EA-18CF-4D92-9624-796A27C03CC9}" presName="parentText2" presStyleLbl="revTx" presStyleIdx="0" presStyleCnt="3" custLinFactNeighborY="4567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F55252-692D-4528-84B4-23D66D72BCA3}" type="pres">
      <dgm:prSet presAssocID="{86AE96EA-18CF-4D92-9624-796A27C03CC9}" presName="arc2" presStyleLbl="node1" presStyleIdx="2" presStyleCnt="4"/>
      <dgm:spPr/>
    </dgm:pt>
    <dgm:pt modelId="{3374C3C4-70FD-4AC7-BC6D-7C52C6D54DDD}" type="pres">
      <dgm:prSet presAssocID="{86AE96EA-18CF-4D92-9624-796A27C03CC9}" presName="arc4" presStyleLbl="node1" presStyleIdx="3" presStyleCnt="4"/>
      <dgm:spPr/>
    </dgm:pt>
    <dgm:pt modelId="{FB6ACE2A-55E5-4FDB-A764-AA6FF5D2C376}" type="pres">
      <dgm:prSet presAssocID="{86AE96EA-18CF-4D92-9624-796A27C03CC9}" presName="parentText3" presStyleLbl="revTx" presStyleIdx="1" presStyleCnt="3" custLinFactNeighborY="435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34B3C-33D1-4D48-B502-74E4BAF7B9AA}" type="pres">
      <dgm:prSet presAssocID="{86AE96EA-18CF-4D92-9624-796A27C03CC9}" presName="middleComposite" presStyleCnt="0"/>
      <dgm:spPr/>
    </dgm:pt>
    <dgm:pt modelId="{700C045F-215F-4F7F-8ADD-BA7A539242E4}" type="pres">
      <dgm:prSet presAssocID="{1371B493-D40B-413C-9E35-FA0E071ADD37}" presName="circ1" presStyleLbl="vennNode1" presStyleIdx="0" presStyleCnt="11"/>
      <dgm:spPr/>
      <dgm:t>
        <a:bodyPr/>
        <a:lstStyle/>
        <a:p>
          <a:endParaRPr lang="es-CO"/>
        </a:p>
      </dgm:t>
    </dgm:pt>
    <dgm:pt modelId="{F01B957B-7F03-4B30-984B-B334E5863630}" type="pres">
      <dgm:prSet presAssocID="{1371B493-D40B-413C-9E35-FA0E071ADD37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5F9F1B6-A7C4-4E5D-9F19-1B19A609C6D1}" type="pres">
      <dgm:prSet presAssocID="{1AD6A8FD-5FAB-4B68-A0F4-7957C4E3FCED}" presName="circ2" presStyleLbl="vennNode1" presStyleIdx="1" presStyleCnt="11"/>
      <dgm:spPr/>
      <dgm:t>
        <a:bodyPr/>
        <a:lstStyle/>
        <a:p>
          <a:endParaRPr lang="es-CO"/>
        </a:p>
      </dgm:t>
    </dgm:pt>
    <dgm:pt modelId="{94D5B30D-36A9-436A-9F0A-4CF94267F926}" type="pres">
      <dgm:prSet presAssocID="{1AD6A8FD-5FAB-4B68-A0F4-7957C4E3FCED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0120B208-9E50-4F55-AFD4-60B392EE239D}" type="pres">
      <dgm:prSet presAssocID="{86AE96EA-18CF-4D92-9624-796A27C03CC9}" presName="leftComposite" presStyleCnt="0"/>
      <dgm:spPr/>
    </dgm:pt>
    <dgm:pt modelId="{5F5F72AA-BC55-4006-8336-0102429734CA}" type="pres">
      <dgm:prSet presAssocID="{18F8D3C6-F3DD-4770-B551-3BDDF0367B0A}" presName="childText1_1" presStyleLbl="vennNode1" presStyleIdx="2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7927220-4B20-4C58-B489-A074DED780B3}" type="pres">
      <dgm:prSet presAssocID="{18F8D3C6-F3DD-4770-B551-3BDDF0367B0A}" presName="ellipse1" presStyleLbl="vennNode1" presStyleIdx="3" presStyleCnt="11"/>
      <dgm:spPr/>
    </dgm:pt>
    <dgm:pt modelId="{88561A73-D86F-4944-9EC7-F11F6CFBB965}" type="pres">
      <dgm:prSet presAssocID="{18F8D3C6-F3DD-4770-B551-3BDDF0367B0A}" presName="ellipse2" presStyleLbl="vennNode1" presStyleIdx="4" presStyleCnt="11"/>
      <dgm:spPr/>
    </dgm:pt>
    <dgm:pt modelId="{9CCF2068-179D-430E-B64A-A7485E96892D}" type="pres">
      <dgm:prSet presAssocID="{75F32E07-467B-43F8-B1A5-E86E44006A53}" presName="childText1_2" presStyleLbl="vennNode1" presStyleIdx="5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C4D34AB-5422-4734-A19B-C68CF6189D74}" type="pres">
      <dgm:prSet presAssocID="{75F32E07-467B-43F8-B1A5-E86E44006A53}" presName="ellipse3" presStyleLbl="vennNode1" presStyleIdx="6" presStyleCnt="11"/>
      <dgm:spPr/>
    </dgm:pt>
    <dgm:pt modelId="{78652E89-0189-4D65-8F9A-84F1431A2DB7}" type="pres">
      <dgm:prSet presAssocID="{C8B7C6D7-BBED-44FB-8753-FE2CAF4FAE48}" presName="childText1_3" presStyleLbl="vennNode1" presStyleIdx="7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56A1108-C5EA-444F-8893-C84396BF4C9A}" type="pres">
      <dgm:prSet presAssocID="{B6123551-0486-457E-8066-A7455ECC56C7}" presName="childText1_4" presStyleLbl="vennNode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44F8B23-5AA4-48D4-A54D-E3DA9FBDF78D}" type="pres">
      <dgm:prSet presAssocID="{B6123551-0486-457E-8066-A7455ECC56C7}" presName="ellipse4" presStyleLbl="vennNode1" presStyleIdx="9" presStyleCnt="11" custScaleX="175820" custScaleY="171123" custLinFactNeighborX="15379"/>
      <dgm:spPr/>
    </dgm:pt>
    <dgm:pt modelId="{774A900F-27CD-4DCA-AFE9-60D45F627F65}" type="pres">
      <dgm:prSet presAssocID="{B6123551-0486-457E-8066-A7455ECC56C7}" presName="ellipse5" presStyleLbl="vennNode1" presStyleIdx="10" presStyleCnt="11"/>
      <dgm:spPr/>
    </dgm:pt>
    <dgm:pt modelId="{34315D69-53E0-4328-8B73-84BEF7E8BF45}" type="pres">
      <dgm:prSet presAssocID="{86AE96EA-18CF-4D92-9624-796A27C03CC9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291C997-6F3C-4F4F-973B-3E6D4976E94D}" type="pres">
      <dgm:prSet presAssocID="{86AE96EA-18CF-4D92-9624-796A27C03CC9}" presName="parentText1" presStyleLbl="revTx" presStyleIdx="2" presStyleCnt="3" custScaleX="123240" custLinFactNeighborY="5190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72D2141-B277-49BE-9C80-C45532C2CF9F}" type="presOf" srcId="{75F32E07-467B-43F8-B1A5-E86E44006A53}" destId="{9CCF2068-179D-430E-B64A-A7485E96892D}" srcOrd="0" destOrd="0" presId="urn:microsoft.com/office/officeart/2009/3/layout/PhasedProcess"/>
    <dgm:cxn modelId="{153D17F8-AC28-45E8-9154-12433BC8CF9D}" srcId="{86AE96EA-18CF-4D92-9624-796A27C03CC9}" destId="{C79CE2FD-DDE2-41A0-A597-E55AB6C2ED15}" srcOrd="0" destOrd="0" parTransId="{C4EF4BC9-1BBF-4FD5-951D-8B7945AE7F0C}" sibTransId="{B6C14F4C-F732-4F83-9694-157424F9A43C}"/>
    <dgm:cxn modelId="{CA34830F-B7C3-46D7-A7FF-E6FDD57D5A5A}" srcId="{6EDF1D59-51EC-4AE8-AC73-CC5D0DD46363}" destId="{1371B493-D40B-413C-9E35-FA0E071ADD37}" srcOrd="0" destOrd="0" parTransId="{595F8C8C-131A-44D6-B9BC-459E0381CDF5}" sibTransId="{95BDB52A-486E-4915-9CBA-6E61FA28C29E}"/>
    <dgm:cxn modelId="{6D15D0CE-F5E1-417A-93C8-4D0E0EDBAF26}" type="presOf" srcId="{B6123551-0486-457E-8066-A7455ECC56C7}" destId="{856A1108-C5EA-444F-8893-C84396BF4C9A}" srcOrd="0" destOrd="0" presId="urn:microsoft.com/office/officeart/2009/3/layout/PhasedProcess"/>
    <dgm:cxn modelId="{7109C71F-9886-4F96-8BE4-0A1DCB9D5944}" srcId="{86AE96EA-18CF-4D92-9624-796A27C03CC9}" destId="{D82C31F3-A457-47DD-9AC8-BA4467B12D45}" srcOrd="2" destOrd="0" parTransId="{633CB7DE-E0AA-4E44-8E3A-63C86B8B3EBB}" sibTransId="{A78183C7-B62B-4606-9F73-8DCC1536B79B}"/>
    <dgm:cxn modelId="{7569CA88-9833-4A10-942A-16D89DADEDC3}" srcId="{86AE96EA-18CF-4D92-9624-796A27C03CC9}" destId="{6EDF1D59-51EC-4AE8-AC73-CC5D0DD46363}" srcOrd="1" destOrd="0" parTransId="{5B6FD066-8E21-4425-86EB-A3B62A9C1C79}" sibTransId="{19D2F2F5-8E9A-47AA-A409-B1CE5092699F}"/>
    <dgm:cxn modelId="{3E546A34-BDAE-45B8-A498-D02108D530F7}" srcId="{D82C31F3-A457-47DD-9AC8-BA4467B12D45}" destId="{11551E15-0C98-421E-A5A7-3A3AF0A4E7BE}" srcOrd="0" destOrd="0" parTransId="{982E660B-7884-44D9-9EF1-951046ADB5E0}" sibTransId="{5A319371-E828-4BDB-89B8-6D35E4413ACA}"/>
    <dgm:cxn modelId="{049D6CDF-D1A2-4C61-B254-2C5F20F44732}" type="presOf" srcId="{1371B493-D40B-413C-9E35-FA0E071ADD37}" destId="{F01B957B-7F03-4B30-984B-B334E5863630}" srcOrd="1" destOrd="0" presId="urn:microsoft.com/office/officeart/2009/3/layout/PhasedProcess"/>
    <dgm:cxn modelId="{BF5463E2-3397-4DF6-B559-1D65120D1829}" type="presOf" srcId="{6EDF1D59-51EC-4AE8-AC73-CC5D0DD46363}" destId="{527D764E-608F-40BC-B1EF-DF6925D6742C}" srcOrd="0" destOrd="0" presId="urn:microsoft.com/office/officeart/2009/3/layout/PhasedProcess"/>
    <dgm:cxn modelId="{EB9D75A6-77C1-4710-90AD-F12B1F29BC62}" srcId="{C79CE2FD-DDE2-41A0-A597-E55AB6C2ED15}" destId="{86E1E949-496F-4528-AD9A-7B883736B964}" srcOrd="4" destOrd="0" parTransId="{2A732351-4EB8-49C4-8DE1-D0111889A5A8}" sibTransId="{C4B3B76F-5E66-4121-925C-8C176D9A70E2}"/>
    <dgm:cxn modelId="{A7F9D8E4-C062-4AC6-9D43-BBD0E709C3FC}" srcId="{C79CE2FD-DDE2-41A0-A597-E55AB6C2ED15}" destId="{B6123551-0486-457E-8066-A7455ECC56C7}" srcOrd="3" destOrd="0" parTransId="{FC920CBE-E639-4E5D-8063-E69C79949FFA}" sibTransId="{EC0C0A5C-FCBF-48E2-B89D-992E83044536}"/>
    <dgm:cxn modelId="{EB1DE2E2-4079-4BC9-8E1F-18B256F8DA82}" type="presOf" srcId="{C8B7C6D7-BBED-44FB-8753-FE2CAF4FAE48}" destId="{78652E89-0189-4D65-8F9A-84F1431A2DB7}" srcOrd="0" destOrd="0" presId="urn:microsoft.com/office/officeart/2009/3/layout/PhasedProcess"/>
    <dgm:cxn modelId="{2726B429-CD7D-4022-9EDA-DA44CDB6E5AA}" srcId="{C79CE2FD-DDE2-41A0-A597-E55AB6C2ED15}" destId="{18F8D3C6-F3DD-4770-B551-3BDDF0367B0A}" srcOrd="0" destOrd="0" parTransId="{7C6322F8-4D7E-4B29-AB0E-B6D3EF8FE787}" sibTransId="{2F1C8B9B-F2ED-4CCB-847D-749D5229FDBA}"/>
    <dgm:cxn modelId="{E00A8A06-5267-4CB7-9C03-425FB1B94C21}" type="presOf" srcId="{1AD6A8FD-5FAB-4B68-A0F4-7957C4E3FCED}" destId="{F5F9F1B6-A7C4-4E5D-9F19-1B19A609C6D1}" srcOrd="0" destOrd="0" presId="urn:microsoft.com/office/officeart/2009/3/layout/PhasedProcess"/>
    <dgm:cxn modelId="{FD6FC2BB-C8C6-4869-8728-2F473962DF97}" type="presOf" srcId="{1AD6A8FD-5FAB-4B68-A0F4-7957C4E3FCED}" destId="{94D5B30D-36A9-436A-9F0A-4CF94267F926}" srcOrd="1" destOrd="0" presId="urn:microsoft.com/office/officeart/2009/3/layout/PhasedProcess"/>
    <dgm:cxn modelId="{FD6A407F-F103-4DFF-B2B2-43FC6951BFF8}" type="presOf" srcId="{D82C31F3-A457-47DD-9AC8-BA4467B12D45}" destId="{FB6ACE2A-55E5-4FDB-A764-AA6FF5D2C376}" srcOrd="0" destOrd="0" presId="urn:microsoft.com/office/officeart/2009/3/layout/PhasedProcess"/>
    <dgm:cxn modelId="{51A882D4-16A5-45CE-B0D5-AB96F971BA3B}" type="presOf" srcId="{11551E15-0C98-421E-A5A7-3A3AF0A4E7BE}" destId="{34315D69-53E0-4328-8B73-84BEF7E8BF45}" srcOrd="0" destOrd="0" presId="urn:microsoft.com/office/officeart/2009/3/layout/PhasedProcess"/>
    <dgm:cxn modelId="{1599DA7A-524D-4EB5-A813-95755D57A5C3}" type="presOf" srcId="{86AE96EA-18CF-4D92-9624-796A27C03CC9}" destId="{06DEFABF-8142-460F-9FE4-851999C3549C}" srcOrd="0" destOrd="0" presId="urn:microsoft.com/office/officeart/2009/3/layout/PhasedProcess"/>
    <dgm:cxn modelId="{D99AB0FC-9592-4F98-9957-DFC32B9C47BF}" srcId="{C79CE2FD-DDE2-41A0-A597-E55AB6C2ED15}" destId="{C8B7C6D7-BBED-44FB-8753-FE2CAF4FAE48}" srcOrd="2" destOrd="0" parTransId="{643B943B-35E8-43CF-8CBD-A079EE830FFD}" sibTransId="{1D88D968-E782-4AF2-8541-E69468DE001A}"/>
    <dgm:cxn modelId="{2DFC8680-2C44-4DCB-B42C-5C4DFD50CF06}" type="presOf" srcId="{1371B493-D40B-413C-9E35-FA0E071ADD37}" destId="{700C045F-215F-4F7F-8ADD-BA7A539242E4}" srcOrd="0" destOrd="0" presId="urn:microsoft.com/office/officeart/2009/3/layout/PhasedProcess"/>
    <dgm:cxn modelId="{A6A1036A-1B4D-47B4-9A41-BEBF17968EAD}" srcId="{86AE96EA-18CF-4D92-9624-796A27C03CC9}" destId="{9F1754AC-02CF-4A6E-8F8D-AE76666C1C41}" srcOrd="3" destOrd="0" parTransId="{1ED8FC03-7540-4BB5-B3CA-0AE90770BA6F}" sibTransId="{8D12C764-1EFD-4A9E-BC47-B20842CA3C27}"/>
    <dgm:cxn modelId="{C972B8C6-0F0A-449B-B39E-F6971F1BD46B}" type="presOf" srcId="{18F8D3C6-F3DD-4770-B551-3BDDF0367B0A}" destId="{5F5F72AA-BC55-4006-8336-0102429734CA}" srcOrd="0" destOrd="0" presId="urn:microsoft.com/office/officeart/2009/3/layout/PhasedProcess"/>
    <dgm:cxn modelId="{28DCD8C7-FFCD-409C-BC47-404311A040B2}" srcId="{C79CE2FD-DDE2-41A0-A597-E55AB6C2ED15}" destId="{75F32E07-467B-43F8-B1A5-E86E44006A53}" srcOrd="1" destOrd="0" parTransId="{80D92143-67AC-4E72-932A-928E724BD81E}" sibTransId="{DECCA1A4-8217-45FD-A095-EC8CE5E05D3C}"/>
    <dgm:cxn modelId="{98BD25A7-7E43-4C07-934D-5BD599FECFA9}" type="presOf" srcId="{C79CE2FD-DDE2-41A0-A597-E55AB6C2ED15}" destId="{3291C997-6F3C-4F4F-973B-3E6D4976E94D}" srcOrd="0" destOrd="0" presId="urn:microsoft.com/office/officeart/2009/3/layout/PhasedProcess"/>
    <dgm:cxn modelId="{E14BDD7D-9DEC-44E7-89CE-E3D4151B9673}" srcId="{6EDF1D59-51EC-4AE8-AC73-CC5D0DD46363}" destId="{1AD6A8FD-5FAB-4B68-A0F4-7957C4E3FCED}" srcOrd="1" destOrd="0" parTransId="{F736D256-B0D3-476E-A433-3B0B5A9A43A1}" sibTransId="{1098A495-1BE2-44EC-8F3E-57BEF8FEFC53}"/>
    <dgm:cxn modelId="{C6E3349F-8DD8-4687-991F-C8D183027C9F}" type="presParOf" srcId="{06DEFABF-8142-460F-9FE4-851999C3549C}" destId="{13D15CD6-9459-4D57-9EB7-114D67EAB256}" srcOrd="0" destOrd="0" presId="urn:microsoft.com/office/officeart/2009/3/layout/PhasedProcess"/>
    <dgm:cxn modelId="{4D8FE25A-E5EA-4556-90FF-3FCFA832D2EE}" type="presParOf" srcId="{06DEFABF-8142-460F-9FE4-851999C3549C}" destId="{B270B408-0E0E-4503-B20C-12B7C421DC65}" srcOrd="1" destOrd="0" presId="urn:microsoft.com/office/officeart/2009/3/layout/PhasedProcess"/>
    <dgm:cxn modelId="{10AB8689-D77F-4DDD-9A85-FC0982FF8615}" type="presParOf" srcId="{06DEFABF-8142-460F-9FE4-851999C3549C}" destId="{527D764E-608F-40BC-B1EF-DF6925D6742C}" srcOrd="2" destOrd="0" presId="urn:microsoft.com/office/officeart/2009/3/layout/PhasedProcess"/>
    <dgm:cxn modelId="{15CA39FA-E8FC-4D1F-83B0-E00445DD00D1}" type="presParOf" srcId="{06DEFABF-8142-460F-9FE4-851999C3549C}" destId="{11F55252-692D-4528-84B4-23D66D72BCA3}" srcOrd="3" destOrd="0" presId="urn:microsoft.com/office/officeart/2009/3/layout/PhasedProcess"/>
    <dgm:cxn modelId="{FAF5129A-5CA0-4ACD-A8AA-559A6CC41A4D}" type="presParOf" srcId="{06DEFABF-8142-460F-9FE4-851999C3549C}" destId="{3374C3C4-70FD-4AC7-BC6D-7C52C6D54DDD}" srcOrd="4" destOrd="0" presId="urn:microsoft.com/office/officeart/2009/3/layout/PhasedProcess"/>
    <dgm:cxn modelId="{6966C804-17B1-4C73-8DCF-5CB25432F5D9}" type="presParOf" srcId="{06DEFABF-8142-460F-9FE4-851999C3549C}" destId="{FB6ACE2A-55E5-4FDB-A764-AA6FF5D2C376}" srcOrd="5" destOrd="0" presId="urn:microsoft.com/office/officeart/2009/3/layout/PhasedProcess"/>
    <dgm:cxn modelId="{6D1B9FDC-295E-46F5-B48A-C7559050D8C1}" type="presParOf" srcId="{06DEFABF-8142-460F-9FE4-851999C3549C}" destId="{06C34B3C-33D1-4D48-B502-74E4BAF7B9AA}" srcOrd="6" destOrd="0" presId="urn:microsoft.com/office/officeart/2009/3/layout/PhasedProcess"/>
    <dgm:cxn modelId="{DFC9056A-CF2C-41E7-AA5E-1A0C9A46BE77}" type="presParOf" srcId="{06C34B3C-33D1-4D48-B502-74E4BAF7B9AA}" destId="{700C045F-215F-4F7F-8ADD-BA7A539242E4}" srcOrd="0" destOrd="0" presId="urn:microsoft.com/office/officeart/2009/3/layout/PhasedProcess"/>
    <dgm:cxn modelId="{EB0DE1D3-25E3-470E-8431-3AD7D8700DA6}" type="presParOf" srcId="{06C34B3C-33D1-4D48-B502-74E4BAF7B9AA}" destId="{F01B957B-7F03-4B30-984B-B334E5863630}" srcOrd="1" destOrd="0" presId="urn:microsoft.com/office/officeart/2009/3/layout/PhasedProcess"/>
    <dgm:cxn modelId="{FA9E3E34-2834-4E8B-84A6-4681ABC05AB7}" type="presParOf" srcId="{06C34B3C-33D1-4D48-B502-74E4BAF7B9AA}" destId="{F5F9F1B6-A7C4-4E5D-9F19-1B19A609C6D1}" srcOrd="2" destOrd="0" presId="urn:microsoft.com/office/officeart/2009/3/layout/PhasedProcess"/>
    <dgm:cxn modelId="{42A5023B-E000-4B96-958B-13112A6BE86E}" type="presParOf" srcId="{06C34B3C-33D1-4D48-B502-74E4BAF7B9AA}" destId="{94D5B30D-36A9-436A-9F0A-4CF94267F926}" srcOrd="3" destOrd="0" presId="urn:microsoft.com/office/officeart/2009/3/layout/PhasedProcess"/>
    <dgm:cxn modelId="{41C5855C-65CB-4E43-A049-1544A6F9CE47}" type="presParOf" srcId="{06DEFABF-8142-460F-9FE4-851999C3549C}" destId="{0120B208-9E50-4F55-AFD4-60B392EE239D}" srcOrd="7" destOrd="0" presId="urn:microsoft.com/office/officeart/2009/3/layout/PhasedProcess"/>
    <dgm:cxn modelId="{E52CCB5C-F843-462F-8E7F-76764C65B403}" type="presParOf" srcId="{0120B208-9E50-4F55-AFD4-60B392EE239D}" destId="{5F5F72AA-BC55-4006-8336-0102429734CA}" srcOrd="0" destOrd="0" presId="urn:microsoft.com/office/officeart/2009/3/layout/PhasedProcess"/>
    <dgm:cxn modelId="{20E6ACDA-7B80-428F-ABA6-44B85A6B2785}" type="presParOf" srcId="{0120B208-9E50-4F55-AFD4-60B392EE239D}" destId="{C7927220-4B20-4C58-B489-A074DED780B3}" srcOrd="1" destOrd="0" presId="urn:microsoft.com/office/officeart/2009/3/layout/PhasedProcess"/>
    <dgm:cxn modelId="{6B2AC3EB-A4D3-4D2C-AB89-29C35E818DE9}" type="presParOf" srcId="{0120B208-9E50-4F55-AFD4-60B392EE239D}" destId="{88561A73-D86F-4944-9EC7-F11F6CFBB965}" srcOrd="2" destOrd="0" presId="urn:microsoft.com/office/officeart/2009/3/layout/PhasedProcess"/>
    <dgm:cxn modelId="{4526F337-B8CB-4553-83BE-5D13206890AE}" type="presParOf" srcId="{0120B208-9E50-4F55-AFD4-60B392EE239D}" destId="{9CCF2068-179D-430E-B64A-A7485E96892D}" srcOrd="3" destOrd="0" presId="urn:microsoft.com/office/officeart/2009/3/layout/PhasedProcess"/>
    <dgm:cxn modelId="{A37FB6F1-02BF-4AF5-B816-233D9D682F05}" type="presParOf" srcId="{0120B208-9E50-4F55-AFD4-60B392EE239D}" destId="{0C4D34AB-5422-4734-A19B-C68CF6189D74}" srcOrd="4" destOrd="0" presId="urn:microsoft.com/office/officeart/2009/3/layout/PhasedProcess"/>
    <dgm:cxn modelId="{08A2F626-DAA8-406D-A1F3-29AAD981E006}" type="presParOf" srcId="{0120B208-9E50-4F55-AFD4-60B392EE239D}" destId="{78652E89-0189-4D65-8F9A-84F1431A2DB7}" srcOrd="5" destOrd="0" presId="urn:microsoft.com/office/officeart/2009/3/layout/PhasedProcess"/>
    <dgm:cxn modelId="{0B351308-F801-44D3-B5D9-53963D742EA9}" type="presParOf" srcId="{0120B208-9E50-4F55-AFD4-60B392EE239D}" destId="{856A1108-C5EA-444F-8893-C84396BF4C9A}" srcOrd="6" destOrd="0" presId="urn:microsoft.com/office/officeart/2009/3/layout/PhasedProcess"/>
    <dgm:cxn modelId="{7840659D-A160-4752-BAA6-E711D1A7AD0A}" type="presParOf" srcId="{0120B208-9E50-4F55-AFD4-60B392EE239D}" destId="{844F8B23-5AA4-48D4-A54D-E3DA9FBDF78D}" srcOrd="7" destOrd="0" presId="urn:microsoft.com/office/officeart/2009/3/layout/PhasedProcess"/>
    <dgm:cxn modelId="{497164B5-8835-4D43-BAF7-B794D61FACD9}" type="presParOf" srcId="{0120B208-9E50-4F55-AFD4-60B392EE239D}" destId="{774A900F-27CD-4DCA-AFE9-60D45F627F65}" srcOrd="8" destOrd="0" presId="urn:microsoft.com/office/officeart/2009/3/layout/PhasedProcess"/>
    <dgm:cxn modelId="{432E677D-9A26-4F32-A572-4487D45F8081}" type="presParOf" srcId="{06DEFABF-8142-460F-9FE4-851999C3549C}" destId="{34315D69-53E0-4328-8B73-84BEF7E8BF45}" srcOrd="8" destOrd="0" presId="urn:microsoft.com/office/officeart/2009/3/layout/PhasedProcess"/>
    <dgm:cxn modelId="{4C0A0FB9-4A35-477D-9A68-EE522FBB8949}" type="presParOf" srcId="{06DEFABF-8142-460F-9FE4-851999C3549C}" destId="{3291C997-6F3C-4F4F-973B-3E6D4976E94D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E8727-E045-4F52-A6DC-17036598F5FA}">
      <dsp:nvSpPr>
        <dsp:cNvPr id="0" name=""/>
        <dsp:cNvSpPr/>
      </dsp:nvSpPr>
      <dsp:spPr>
        <a:xfrm rot="16200000">
          <a:off x="932782" y="-891462"/>
          <a:ext cx="1990017" cy="3815368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1" kern="1200" dirty="0"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latin typeface="Arial Narrow" panose="020B0606020202030204" pitchFamily="34" charset="0"/>
            </a:rPr>
            <a:t>Universidades Colombianas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 Narrow" panose="020B0606020202030204" pitchFamily="34" charset="0"/>
            </a:rPr>
            <a:t> </a:t>
          </a:r>
          <a:r>
            <a:rPr lang="es-CO" sz="145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• Encuesta </a:t>
          </a:r>
          <a:r>
            <a:rPr lang="es-CO" sz="145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de diagnóstico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5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• Formato de retroalimentación </a:t>
          </a:r>
          <a:endParaRPr lang="es-CO" sz="1450" kern="1200" dirty="0">
            <a:latin typeface="Arial Narrow" panose="020B0606020202030204" pitchFamily="34" charset="0"/>
          </a:endParaRPr>
        </a:p>
      </dsp:txBody>
      <dsp:txXfrm rot="16200000">
        <a:off x="1181534" y="-1140214"/>
        <a:ext cx="1492512" cy="3815368"/>
      </dsp:txXfrm>
    </dsp:sp>
    <dsp:sp modelId="{D86F1194-540A-4539-BBD9-E7FC70C4E7E7}">
      <dsp:nvSpPr>
        <dsp:cNvPr id="0" name=""/>
        <dsp:cNvSpPr/>
      </dsp:nvSpPr>
      <dsp:spPr>
        <a:xfrm>
          <a:off x="3815368" y="0"/>
          <a:ext cx="3815368" cy="1990017"/>
        </a:xfrm>
        <a:prstGeom prst="round1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400" kern="1200" dirty="0">
            <a:latin typeface="Arial Narrow" panose="020B0606020202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 Narrow" panose="020B0606020202030204" pitchFamily="34" charset="0"/>
            </a:rPr>
            <a:t>Departamentos</a:t>
          </a:r>
          <a:endParaRPr lang="es-CO" sz="2000" b="1" kern="1200" dirty="0">
            <a:latin typeface="Arial Narrow" panose="020B0606020202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• Inclusión del programa en sus Planes y Acuerdos en CTI para discutir el número de cupos </a:t>
          </a:r>
          <a:r>
            <a:rPr lang="es-MX" sz="1600" kern="1200" dirty="0">
              <a:latin typeface="Arial Narrow" panose="020B0606020202030204" pitchFamily="34" charset="0"/>
            </a:rPr>
            <a:t>y líneas programáticas definidas por los departamentos</a:t>
          </a:r>
          <a:r>
            <a:rPr lang="es-CO" sz="16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endParaRPr lang="es-CO" sz="1600" kern="1200" dirty="0">
            <a:latin typeface="Arial Narrow" panose="020B0606020202030204" pitchFamily="34" charset="0"/>
          </a:endParaRPr>
        </a:p>
      </dsp:txBody>
      <dsp:txXfrm>
        <a:off x="3815368" y="0"/>
        <a:ext cx="3815368" cy="1492512"/>
      </dsp:txXfrm>
    </dsp:sp>
    <dsp:sp modelId="{147789EC-B543-48B2-855D-C675178C2831}">
      <dsp:nvSpPr>
        <dsp:cNvPr id="0" name=""/>
        <dsp:cNvSpPr/>
      </dsp:nvSpPr>
      <dsp:spPr>
        <a:xfrm rot="10800000">
          <a:off x="52995" y="1966335"/>
          <a:ext cx="3815368" cy="1990017"/>
        </a:xfrm>
        <a:prstGeom prst="round1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latin typeface="Arial Narrow" panose="020B0606020202030204" pitchFamily="34" charset="0"/>
            </a:rPr>
            <a:t>Aliados Internacionales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• </a:t>
          </a:r>
          <a:r>
            <a:rPr lang="es-CO" sz="16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Definición y estructuración final de pasantías para estudiantes de pregrado</a:t>
          </a:r>
          <a:endParaRPr lang="es-CO" sz="16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• Formato de expresión de interés</a:t>
          </a:r>
          <a:endParaRPr lang="es-CO" sz="1600" kern="1200" dirty="0">
            <a:latin typeface="Arial Narrow" panose="020B0606020202030204" pitchFamily="34" charset="0"/>
          </a:endParaRPr>
        </a:p>
      </dsp:txBody>
      <dsp:txXfrm rot="10800000">
        <a:off x="52995" y="2463840"/>
        <a:ext cx="3815368" cy="1492512"/>
      </dsp:txXfrm>
    </dsp:sp>
    <dsp:sp modelId="{F9A5C0F5-9BEA-47CE-B49E-C0C98F4FBEC3}">
      <dsp:nvSpPr>
        <dsp:cNvPr id="0" name=""/>
        <dsp:cNvSpPr/>
      </dsp:nvSpPr>
      <dsp:spPr>
        <a:xfrm rot="5400000">
          <a:off x="4728044" y="1077341"/>
          <a:ext cx="1990017" cy="3815368"/>
        </a:xfrm>
        <a:prstGeom prst="round1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latin typeface="Arial Narrow" panose="020B0606020202030204" pitchFamily="34" charset="0"/>
            </a:rPr>
            <a:t>Estudiantes beneficiarios de otros programas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• Encuesta sobre los resultados programas similares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• Expectativas </a:t>
          </a:r>
          <a:r>
            <a:rPr lang="es-CO" sz="160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frente al Programa</a:t>
          </a:r>
          <a:endParaRPr lang="es-CO" sz="1600" b="1" kern="1200" dirty="0">
            <a:latin typeface="Arial Narrow" panose="020B0606020202030204" pitchFamily="34" charset="0"/>
          </a:endParaRPr>
        </a:p>
      </dsp:txBody>
      <dsp:txXfrm rot="5400000">
        <a:off x="4976796" y="1326093"/>
        <a:ext cx="1492512" cy="3815368"/>
      </dsp:txXfrm>
    </dsp:sp>
    <dsp:sp modelId="{01C01976-154D-4804-8FD9-7620D627FF18}">
      <dsp:nvSpPr>
        <dsp:cNvPr id="0" name=""/>
        <dsp:cNvSpPr/>
      </dsp:nvSpPr>
      <dsp:spPr>
        <a:xfrm>
          <a:off x="2670757" y="1492512"/>
          <a:ext cx="2289221" cy="995008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3200" kern="1200" dirty="0">
              <a:latin typeface="Arial Narrow" panose="020B0606020202030204" pitchFamily="34" charset="0"/>
            </a:rPr>
            <a:t>Construcción Colectiva</a:t>
          </a:r>
        </a:p>
      </dsp:txBody>
      <dsp:txXfrm>
        <a:off x="2670757" y="1492512"/>
        <a:ext cx="2289221" cy="9950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923FAB-085C-473E-AB15-A32446A952C0}">
      <dsp:nvSpPr>
        <dsp:cNvPr id="0" name=""/>
        <dsp:cNvSpPr/>
      </dsp:nvSpPr>
      <dsp:spPr>
        <a:xfrm>
          <a:off x="3277031" y="3035559"/>
          <a:ext cx="1812534" cy="1812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 Narrow"/>
              <a:cs typeface="Arial Narrow"/>
            </a:rPr>
            <a:t>Enfoque centrado en el estudiante</a:t>
          </a:r>
          <a:endParaRPr lang="es-CO" sz="2000" kern="1200" dirty="0">
            <a:latin typeface="Arial Narrow"/>
            <a:cs typeface="Arial Narrow"/>
          </a:endParaRPr>
        </a:p>
      </dsp:txBody>
      <dsp:txXfrm>
        <a:off x="3277031" y="3035559"/>
        <a:ext cx="1812534" cy="1812534"/>
      </dsp:txXfrm>
    </dsp:sp>
    <dsp:sp modelId="{1CBA4713-A7BF-4AFC-9A4D-656D536A6CE6}">
      <dsp:nvSpPr>
        <dsp:cNvPr id="0" name=""/>
        <dsp:cNvSpPr/>
      </dsp:nvSpPr>
      <dsp:spPr>
        <a:xfrm rot="10800000">
          <a:off x="729181" y="3683540"/>
          <a:ext cx="2407718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B37E4-7042-417A-93F2-C498E49E4455}">
      <dsp:nvSpPr>
        <dsp:cNvPr id="0" name=""/>
        <dsp:cNvSpPr/>
      </dsp:nvSpPr>
      <dsp:spPr>
        <a:xfrm>
          <a:off x="-88226" y="3378906"/>
          <a:ext cx="1634815" cy="1125838"/>
        </a:xfrm>
        <a:prstGeom prst="roundRect">
          <a:avLst>
            <a:gd name="adj" fmla="val 10000"/>
          </a:avLst>
        </a:prstGeom>
        <a:solidFill>
          <a:srgbClr val="61CF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1. Pasantías internacionales en temas actuales, relevantes y prioritarios para Colombia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-88226" y="3378906"/>
        <a:ext cx="1634815" cy="1125838"/>
      </dsp:txXfrm>
    </dsp:sp>
    <dsp:sp modelId="{B09AE29E-913E-4ABA-B134-0F3FED9E49CB}">
      <dsp:nvSpPr>
        <dsp:cNvPr id="0" name=""/>
        <dsp:cNvSpPr/>
      </dsp:nvSpPr>
      <dsp:spPr>
        <a:xfrm rot="12342857">
          <a:off x="952026" y="2707189"/>
          <a:ext cx="2407718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4E75F-C9FB-487A-B7A0-C66FE07EA1CD}">
      <dsp:nvSpPr>
        <dsp:cNvPr id="0" name=""/>
        <dsp:cNvSpPr/>
      </dsp:nvSpPr>
      <dsp:spPr>
        <a:xfrm>
          <a:off x="331576" y="1839899"/>
          <a:ext cx="1479339" cy="1206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Narrow"/>
              <a:cs typeface="Arial Narrow"/>
            </a:rPr>
            <a:t>2. Apuesta al talento joven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Narrow"/>
              <a:cs typeface="Arial Narrow"/>
            </a:rPr>
            <a:t>Ganancia en doble vía (profesor –estudiante) para la conformación de redes</a:t>
          </a:r>
          <a:endParaRPr lang="es-CO" sz="1200" kern="1200" dirty="0">
            <a:latin typeface="Arial Narrow"/>
            <a:cs typeface="Arial Narrow"/>
          </a:endParaRPr>
        </a:p>
      </dsp:txBody>
      <dsp:txXfrm>
        <a:off x="331576" y="1839899"/>
        <a:ext cx="1479339" cy="1206482"/>
      </dsp:txXfrm>
    </dsp:sp>
    <dsp:sp modelId="{0CC3054F-9DE5-4D7E-9845-C3CD38790538}">
      <dsp:nvSpPr>
        <dsp:cNvPr id="0" name=""/>
        <dsp:cNvSpPr/>
      </dsp:nvSpPr>
      <dsp:spPr>
        <a:xfrm rot="13885714">
          <a:off x="1576426" y="1924217"/>
          <a:ext cx="2407718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1A042-CE55-4671-BF86-CD840136B498}">
      <dsp:nvSpPr>
        <dsp:cNvPr id="0" name=""/>
        <dsp:cNvSpPr/>
      </dsp:nvSpPr>
      <dsp:spPr>
        <a:xfrm>
          <a:off x="1341153" y="690803"/>
          <a:ext cx="1377076" cy="1100970"/>
        </a:xfrm>
        <a:prstGeom prst="roundRect">
          <a:avLst>
            <a:gd name="adj" fmla="val 10000"/>
          </a:avLst>
        </a:prstGeom>
        <a:solidFill>
          <a:srgbClr val="F190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3. Enfoque en la excelencia académica (estudiantes y universidades)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1341153" y="690803"/>
        <a:ext cx="1377076" cy="1100970"/>
      </dsp:txXfrm>
    </dsp:sp>
    <dsp:sp modelId="{CB523130-0389-4D04-B529-D7820CAD7990}">
      <dsp:nvSpPr>
        <dsp:cNvPr id="0" name=""/>
        <dsp:cNvSpPr/>
      </dsp:nvSpPr>
      <dsp:spPr>
        <a:xfrm rot="15428571">
          <a:off x="2478709" y="1489700"/>
          <a:ext cx="2407718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357AD-899F-4A92-9F4D-243577F50F8D}">
      <dsp:nvSpPr>
        <dsp:cNvPr id="0" name=""/>
        <dsp:cNvSpPr/>
      </dsp:nvSpPr>
      <dsp:spPr>
        <a:xfrm>
          <a:off x="2763607" y="32199"/>
          <a:ext cx="1302155" cy="1084223"/>
        </a:xfrm>
        <a:prstGeom prst="roundRect">
          <a:avLst>
            <a:gd name="adj" fmla="val 10000"/>
          </a:avLst>
        </a:prstGeom>
        <a:solidFill>
          <a:srgbClr val="E6C5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4. Postulación a proyecto de investigación de su interés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2763607" y="32199"/>
        <a:ext cx="1302155" cy="1084223"/>
      </dsp:txXfrm>
    </dsp:sp>
    <dsp:sp modelId="{573822EC-254D-4785-A1B8-806089B817CC}">
      <dsp:nvSpPr>
        <dsp:cNvPr id="0" name=""/>
        <dsp:cNvSpPr/>
      </dsp:nvSpPr>
      <dsp:spPr>
        <a:xfrm rot="16930362">
          <a:off x="3467365" y="1503058"/>
          <a:ext cx="2372563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D4C56-7949-4478-A2AD-CD1E5452F3D9}">
      <dsp:nvSpPr>
        <dsp:cNvPr id="0" name=""/>
        <dsp:cNvSpPr/>
      </dsp:nvSpPr>
      <dsp:spPr>
        <a:xfrm>
          <a:off x="4234209" y="76923"/>
          <a:ext cx="1339152" cy="1049621"/>
        </a:xfrm>
        <a:prstGeom prst="roundRect">
          <a:avLst>
            <a:gd name="adj" fmla="val 10000"/>
          </a:avLst>
        </a:prstGeom>
        <a:solidFill>
          <a:srgbClr val="8A68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5. Selección por parte de la universidad extranjera: </a:t>
          </a:r>
          <a:r>
            <a:rPr lang="es-CO" sz="1400" kern="1200" dirty="0" err="1" smtClean="0">
              <a:latin typeface="Arial Narrow"/>
              <a:cs typeface="Arial Narrow"/>
            </a:rPr>
            <a:t>matching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4234209" y="76923"/>
        <a:ext cx="1339152" cy="1049621"/>
      </dsp:txXfrm>
    </dsp:sp>
    <dsp:sp modelId="{39A42325-0E0B-475D-BDC7-180127D45E4A}">
      <dsp:nvSpPr>
        <dsp:cNvPr id="0" name=""/>
        <dsp:cNvSpPr/>
      </dsp:nvSpPr>
      <dsp:spPr>
        <a:xfrm rot="18568488">
          <a:off x="4391151" y="1890551"/>
          <a:ext cx="2537696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ADAA5-4F10-440E-B3D4-490362AC6CB6}">
      <dsp:nvSpPr>
        <dsp:cNvPr id="0" name=""/>
        <dsp:cNvSpPr/>
      </dsp:nvSpPr>
      <dsp:spPr>
        <a:xfrm>
          <a:off x="5633648" y="529860"/>
          <a:ext cx="1666014" cy="1279096"/>
        </a:xfrm>
        <a:prstGeom prst="roundRect">
          <a:avLst>
            <a:gd name="adj" fmla="val 10000"/>
          </a:avLst>
        </a:prstGeom>
        <a:solidFill>
          <a:srgbClr val="63C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6. Plan de trabajo con objetivos y resultados que guían al estudiante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5633648" y="529860"/>
        <a:ext cx="1666014" cy="1279096"/>
      </dsp:txXfrm>
    </dsp:sp>
    <dsp:sp modelId="{0A762718-F898-4FF1-8386-984CA442315B}">
      <dsp:nvSpPr>
        <dsp:cNvPr id="0" name=""/>
        <dsp:cNvSpPr/>
      </dsp:nvSpPr>
      <dsp:spPr>
        <a:xfrm rot="20197043">
          <a:off x="5045043" y="2787827"/>
          <a:ext cx="2419697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B0F24-82C4-4BD1-A3FA-DF4ED9B83842}">
      <dsp:nvSpPr>
        <dsp:cNvPr id="0" name=""/>
        <dsp:cNvSpPr/>
      </dsp:nvSpPr>
      <dsp:spPr>
        <a:xfrm>
          <a:off x="6628198" y="1912051"/>
          <a:ext cx="1474366" cy="1307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Narrow"/>
              <a:cs typeface="Arial Narrow"/>
            </a:rPr>
            <a:t>7. Posibilidad de conocer la oferta de programas de maestrías y doctorados de las mejores universidades</a:t>
          </a:r>
          <a:endParaRPr lang="es-CO" sz="1200" kern="1200" dirty="0">
            <a:latin typeface="Arial Narrow"/>
            <a:cs typeface="Arial Narrow"/>
          </a:endParaRPr>
        </a:p>
      </dsp:txBody>
      <dsp:txXfrm>
        <a:off x="6628198" y="1912051"/>
        <a:ext cx="1474366" cy="1307821"/>
      </dsp:txXfrm>
    </dsp:sp>
    <dsp:sp modelId="{FE549619-9B7C-4138-956D-95DCB87811DA}">
      <dsp:nvSpPr>
        <dsp:cNvPr id="0" name=""/>
        <dsp:cNvSpPr/>
      </dsp:nvSpPr>
      <dsp:spPr>
        <a:xfrm>
          <a:off x="5229697" y="3683540"/>
          <a:ext cx="2407718" cy="516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318AF-6C72-42C2-97CA-1A8CD2B44204}">
      <dsp:nvSpPr>
        <dsp:cNvPr id="0" name=""/>
        <dsp:cNvSpPr/>
      </dsp:nvSpPr>
      <dsp:spPr>
        <a:xfrm>
          <a:off x="7003028" y="3434316"/>
          <a:ext cx="1268773" cy="1015019"/>
        </a:xfrm>
        <a:prstGeom prst="roundRect">
          <a:avLst>
            <a:gd name="adj" fmla="val 10000"/>
          </a:avLst>
        </a:prstGeom>
        <a:solidFill>
          <a:srgbClr val="F659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Narrow"/>
              <a:cs typeface="Arial Narrow"/>
            </a:rPr>
            <a:t>8. Pasantía como experiencia integral de intercambio cultural </a:t>
          </a:r>
          <a:endParaRPr lang="es-CO" sz="1200" kern="1200" dirty="0">
            <a:latin typeface="Arial Narrow"/>
            <a:cs typeface="Arial Narrow"/>
          </a:endParaRPr>
        </a:p>
      </dsp:txBody>
      <dsp:txXfrm>
        <a:off x="7003028" y="3434316"/>
        <a:ext cx="1268773" cy="10150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65A943-C38B-4FC7-A4C1-3391C13CA1F5}">
      <dsp:nvSpPr>
        <dsp:cNvPr id="0" name=""/>
        <dsp:cNvSpPr/>
      </dsp:nvSpPr>
      <dsp:spPr>
        <a:xfrm>
          <a:off x="2061864" y="1550435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Arial Narrow"/>
              <a:cs typeface="Arial Narrow"/>
            </a:rPr>
            <a:t>2. Definición de estatus de estudiantes</a:t>
          </a:r>
          <a:endParaRPr lang="es-CO" sz="1000" kern="1200" dirty="0">
            <a:latin typeface="Arial Narrow"/>
            <a:cs typeface="Arial Narrow"/>
          </a:endParaRPr>
        </a:p>
      </dsp:txBody>
      <dsp:txXfrm>
        <a:off x="2061864" y="1550435"/>
        <a:ext cx="1086971" cy="933267"/>
      </dsp:txXfrm>
    </dsp:sp>
    <dsp:sp modelId="{6637D2D5-0616-45A2-8B3B-7F7BA7D16C4C}">
      <dsp:nvSpPr>
        <dsp:cNvPr id="0" name=""/>
        <dsp:cNvSpPr/>
      </dsp:nvSpPr>
      <dsp:spPr>
        <a:xfrm>
          <a:off x="2087984" y="1967649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DDAD4-C143-40EF-80A0-4F6044BA0A13}">
      <dsp:nvSpPr>
        <dsp:cNvPr id="0" name=""/>
        <dsp:cNvSpPr/>
      </dsp:nvSpPr>
      <dsp:spPr>
        <a:xfrm>
          <a:off x="1126921" y="1034838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92E7B-5A8A-4091-BDB7-92D8529B2B75}">
      <dsp:nvSpPr>
        <dsp:cNvPr id="0" name=""/>
        <dsp:cNvSpPr/>
      </dsp:nvSpPr>
      <dsp:spPr>
        <a:xfrm>
          <a:off x="1870991" y="1843760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50159"/>
              <a:satOff val="-487"/>
              <a:lumOff val="-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B87B9-5A08-48D7-AF70-EB5F0E250C96}">
      <dsp:nvSpPr>
        <dsp:cNvPr id="0" name=""/>
        <dsp:cNvSpPr/>
      </dsp:nvSpPr>
      <dsp:spPr>
        <a:xfrm>
          <a:off x="2997477" y="1031649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5"/>
            <a:satOff val="-1023"/>
            <a:lumOff val="-392"/>
            <a:alphaOff val="0"/>
          </a:schemeClr>
        </a:solidFill>
        <a:ln w="12700" cap="flat" cmpd="sng" algn="ctr">
          <a:solidFill>
            <a:schemeClr val="accent5">
              <a:hueOff val="-735335"/>
              <a:satOff val="-1023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Arial Narrow"/>
              <a:cs typeface="Arial Narrow"/>
            </a:rPr>
            <a:t>3. Equipo de apoyo y coordinador</a:t>
          </a:r>
          <a:endParaRPr lang="es-CO" sz="1000" kern="1200" dirty="0">
            <a:latin typeface="Arial Narrow"/>
            <a:cs typeface="Arial Narrow"/>
          </a:endParaRPr>
        </a:p>
      </dsp:txBody>
      <dsp:txXfrm>
        <a:off x="2997477" y="1031649"/>
        <a:ext cx="1086971" cy="933267"/>
      </dsp:txXfrm>
    </dsp:sp>
    <dsp:sp modelId="{80BB6265-1987-4D58-90B8-BDDB8C839194}">
      <dsp:nvSpPr>
        <dsp:cNvPr id="0" name=""/>
        <dsp:cNvSpPr/>
      </dsp:nvSpPr>
      <dsp:spPr>
        <a:xfrm>
          <a:off x="3745565" y="1839206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00319"/>
              <a:satOff val="-974"/>
              <a:lumOff val="-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BC62E-AA42-4AFC-AD6D-93D7EF8541B0}">
      <dsp:nvSpPr>
        <dsp:cNvPr id="0" name=""/>
        <dsp:cNvSpPr/>
      </dsp:nvSpPr>
      <dsp:spPr>
        <a:xfrm>
          <a:off x="3932419" y="1548613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5"/>
              <a:satOff val="-1023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50165-DDA9-49CE-98D7-DD34412338A1}">
      <dsp:nvSpPr>
        <dsp:cNvPr id="0" name=""/>
        <dsp:cNvSpPr/>
      </dsp:nvSpPr>
      <dsp:spPr>
        <a:xfrm>
          <a:off x="3958539" y="1964006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E02C2-C952-4DBE-8B73-FA4344A205B4}">
      <dsp:nvSpPr>
        <dsp:cNvPr id="0" name=""/>
        <dsp:cNvSpPr/>
      </dsp:nvSpPr>
      <dsp:spPr>
        <a:xfrm>
          <a:off x="2061864" y="518785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Arial Narrow"/>
              <a:cs typeface="Arial Narrow"/>
            </a:rPr>
            <a:t>1. Identificación de tutores extranjeros previo al viaje</a:t>
          </a:r>
          <a:endParaRPr lang="es-CO" sz="1000" kern="1200" dirty="0">
            <a:latin typeface="Arial Narrow"/>
            <a:cs typeface="Arial Narrow"/>
          </a:endParaRPr>
        </a:p>
      </dsp:txBody>
      <dsp:txXfrm>
        <a:off x="2061864" y="518785"/>
        <a:ext cx="1086971" cy="933267"/>
      </dsp:txXfrm>
    </dsp:sp>
    <dsp:sp modelId="{C2BFB15D-C1DA-4446-A463-D89838EDD4CA}">
      <dsp:nvSpPr>
        <dsp:cNvPr id="0" name=""/>
        <dsp:cNvSpPr/>
      </dsp:nvSpPr>
      <dsp:spPr>
        <a:xfrm>
          <a:off x="2801915" y="531538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00637"/>
              <a:satOff val="-1948"/>
              <a:lumOff val="-7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9918D-4B50-43C7-8C87-4EF06CBEA801}">
      <dsp:nvSpPr>
        <dsp:cNvPr id="0" name=""/>
        <dsp:cNvSpPr/>
      </dsp:nvSpPr>
      <dsp:spPr>
        <a:xfrm>
          <a:off x="2997477" y="0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8F6AA-F36F-4601-B88B-7EB7C2525430}">
      <dsp:nvSpPr>
        <dsp:cNvPr id="0" name=""/>
        <dsp:cNvSpPr/>
      </dsp:nvSpPr>
      <dsp:spPr>
        <a:xfrm>
          <a:off x="3028284" y="413570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750796"/>
              <a:satOff val="-2435"/>
              <a:lumOff val="-9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6DC60-619E-423B-9B70-8CADE9281FE1}">
      <dsp:nvSpPr>
        <dsp:cNvPr id="0" name=""/>
        <dsp:cNvSpPr/>
      </dsp:nvSpPr>
      <dsp:spPr>
        <a:xfrm>
          <a:off x="3896772" y="510080"/>
          <a:ext cx="1158265" cy="94703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06004"/>
            <a:satOff val="-3068"/>
            <a:lumOff val="-1177"/>
            <a:alphaOff val="0"/>
          </a:schemeClr>
        </a:solidFill>
        <a:ln w="12700" cap="flat" cmpd="sng" algn="ctr">
          <a:solidFill>
            <a:schemeClr val="accent5">
              <a:hueOff val="-2206004"/>
              <a:satOff val="-3068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 smtClean="0">
            <a:latin typeface="Arial Narrow"/>
            <a:cs typeface="Arial Narrow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Arial Narrow"/>
              <a:cs typeface="Arial Narrow"/>
            </a:rPr>
            <a:t>6. Curso intensivo de  lengua extranjera (180 horas) </a:t>
          </a:r>
          <a:endParaRPr lang="es-CO" sz="1000" b="0" kern="1200" dirty="0" smtClean="0">
            <a:latin typeface="Arial Narrow"/>
            <a:cs typeface="Arial Narrow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>
            <a:latin typeface="Arial Narrow"/>
            <a:cs typeface="Arial Narrow"/>
          </a:endParaRPr>
        </a:p>
      </dsp:txBody>
      <dsp:txXfrm>
        <a:off x="3896772" y="510080"/>
        <a:ext cx="1158265" cy="947032"/>
      </dsp:txXfrm>
    </dsp:sp>
    <dsp:sp modelId="{22217A12-324E-49CB-A7B6-E1C1434EFB1B}">
      <dsp:nvSpPr>
        <dsp:cNvPr id="0" name=""/>
        <dsp:cNvSpPr/>
      </dsp:nvSpPr>
      <dsp:spPr>
        <a:xfrm>
          <a:off x="4872720" y="930078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4C517-42F9-40B4-B0DE-A7576BD1796C}">
      <dsp:nvSpPr>
        <dsp:cNvPr id="0" name=""/>
        <dsp:cNvSpPr/>
      </dsp:nvSpPr>
      <dsp:spPr>
        <a:xfrm>
          <a:off x="4867362" y="1041670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06004"/>
              <a:satOff val="-3068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35F14-9C0D-4245-BBC3-917EDA6F00F5}">
      <dsp:nvSpPr>
        <dsp:cNvPr id="0" name=""/>
        <dsp:cNvSpPr/>
      </dsp:nvSpPr>
      <dsp:spPr>
        <a:xfrm>
          <a:off x="5078996" y="1058067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1E25E-6120-4998-A9E6-63B26F629499}">
      <dsp:nvSpPr>
        <dsp:cNvPr id="0" name=""/>
        <dsp:cNvSpPr/>
      </dsp:nvSpPr>
      <dsp:spPr>
        <a:xfrm>
          <a:off x="4867362" y="10020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kern="1200" dirty="0" smtClean="0">
              <a:latin typeface="Arial Narrow"/>
              <a:cs typeface="Arial Narrow"/>
            </a:rPr>
            <a:t>7. Seis meses de pasantía de investigación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O" sz="1100" kern="1200" dirty="0">
            <a:latin typeface="Arial Narrow"/>
            <a:cs typeface="Arial Narrow"/>
          </a:endParaRPr>
        </a:p>
      </dsp:txBody>
      <dsp:txXfrm>
        <a:off x="4867362" y="10020"/>
        <a:ext cx="1086971" cy="933267"/>
      </dsp:txXfrm>
    </dsp:sp>
    <dsp:sp modelId="{8DC5EA36-CF30-4725-AB3F-516FDEB5156A}">
      <dsp:nvSpPr>
        <dsp:cNvPr id="0" name=""/>
        <dsp:cNvSpPr/>
      </dsp:nvSpPr>
      <dsp:spPr>
        <a:xfrm>
          <a:off x="5807662" y="428146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01274"/>
              <a:satOff val="-3896"/>
              <a:lumOff val="-1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5861-CEEC-4EF8-AFBF-C09AB5CFE5B8}">
      <dsp:nvSpPr>
        <dsp:cNvPr id="0" name=""/>
        <dsp:cNvSpPr/>
      </dsp:nvSpPr>
      <dsp:spPr>
        <a:xfrm>
          <a:off x="5802974" y="530627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45EB3-C266-441A-BEFF-D76E6B1DAB55}">
      <dsp:nvSpPr>
        <dsp:cNvPr id="0" name=""/>
        <dsp:cNvSpPr/>
      </dsp:nvSpPr>
      <dsp:spPr>
        <a:xfrm>
          <a:off x="6019297" y="551124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51434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72466-87D2-4088-A283-408C9FAE9D10}">
      <dsp:nvSpPr>
        <dsp:cNvPr id="0" name=""/>
        <dsp:cNvSpPr/>
      </dsp:nvSpPr>
      <dsp:spPr>
        <a:xfrm>
          <a:off x="5802974" y="1560455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>
              <a:latin typeface="Arial Narrow"/>
              <a:cs typeface="Arial Narrow"/>
            </a:rPr>
            <a:t>9. Seminarios de investigación</a:t>
          </a:r>
          <a:endParaRPr lang="es-CO" sz="1000" kern="1200" dirty="0">
            <a:latin typeface="Arial Narrow"/>
            <a:cs typeface="Arial Narrow"/>
          </a:endParaRPr>
        </a:p>
      </dsp:txBody>
      <dsp:txXfrm>
        <a:off x="5802974" y="1560455"/>
        <a:ext cx="1086971" cy="933267"/>
      </dsp:txXfrm>
    </dsp:sp>
    <dsp:sp modelId="{8695C4BE-B2E8-4E70-A80F-0BCABF91FA0C}">
      <dsp:nvSpPr>
        <dsp:cNvPr id="0" name=""/>
        <dsp:cNvSpPr/>
      </dsp:nvSpPr>
      <dsp:spPr>
        <a:xfrm>
          <a:off x="6017958" y="2378032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501593"/>
              <a:satOff val="-4870"/>
              <a:lumOff val="-1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4E81C-71CB-4BC5-8BE4-95EC57D1EB13}">
      <dsp:nvSpPr>
        <dsp:cNvPr id="0" name=""/>
        <dsp:cNvSpPr/>
      </dsp:nvSpPr>
      <dsp:spPr>
        <a:xfrm>
          <a:off x="4867362" y="2071498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8C8C-5160-422E-8F47-F4947341CB72}">
      <dsp:nvSpPr>
        <dsp:cNvPr id="0" name=""/>
        <dsp:cNvSpPr/>
      </dsp:nvSpPr>
      <dsp:spPr>
        <a:xfrm>
          <a:off x="5816369" y="2480969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51753"/>
              <a:satOff val="-5358"/>
              <a:lumOff val="-2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A8245-D21F-244C-8316-4DE25D85666B}">
      <dsp:nvSpPr>
        <dsp:cNvPr id="0" name=""/>
        <dsp:cNvSpPr/>
      </dsp:nvSpPr>
      <dsp:spPr>
        <a:xfrm>
          <a:off x="2996807" y="2065576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kern="1200" dirty="0" smtClean="0">
              <a:latin typeface="Arial Narrow"/>
              <a:cs typeface="Arial Narrow"/>
            </a:rPr>
            <a:t>4. Sesiones informativas previas al viaje</a:t>
          </a:r>
          <a:endParaRPr lang="es-CO" sz="1000" kern="1200" dirty="0">
            <a:latin typeface="Arial Narrow"/>
            <a:cs typeface="Arial Narrow"/>
          </a:endParaRPr>
        </a:p>
      </dsp:txBody>
      <dsp:txXfrm>
        <a:off x="2996807" y="2065576"/>
        <a:ext cx="1086971" cy="933267"/>
      </dsp:txXfrm>
    </dsp:sp>
    <dsp:sp modelId="{3E75929E-D941-E145-AA41-C40B4166AD93}">
      <dsp:nvSpPr>
        <dsp:cNvPr id="0" name=""/>
        <dsp:cNvSpPr/>
      </dsp:nvSpPr>
      <dsp:spPr>
        <a:xfrm>
          <a:off x="3027614" y="2479147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01912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620A5-5510-B24F-8791-C7A87E659230}">
      <dsp:nvSpPr>
        <dsp:cNvPr id="0" name=""/>
        <dsp:cNvSpPr/>
      </dsp:nvSpPr>
      <dsp:spPr>
        <a:xfrm>
          <a:off x="2061194" y="2584362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A1C13-96DC-7F45-9643-9D95120CC302}">
      <dsp:nvSpPr>
        <dsp:cNvPr id="0" name=""/>
        <dsp:cNvSpPr/>
      </dsp:nvSpPr>
      <dsp:spPr>
        <a:xfrm>
          <a:off x="2801246" y="2597571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52071"/>
              <a:satOff val="-6332"/>
              <a:lumOff val="-2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E21C-989C-4A42-9860-FA2AA9665869}">
      <dsp:nvSpPr>
        <dsp:cNvPr id="0" name=""/>
        <dsp:cNvSpPr/>
      </dsp:nvSpPr>
      <dsp:spPr>
        <a:xfrm>
          <a:off x="6733229" y="2083340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>
              <a:latin typeface="Arial Narrow"/>
              <a:cs typeface="Arial Narrow"/>
            </a:rPr>
            <a:t>10. Inclusión de actividades culturales y de integración a la cultura</a:t>
          </a:r>
          <a:endParaRPr lang="es-CO" sz="1000" b="0" kern="1200" dirty="0">
            <a:latin typeface="Arial Narrow"/>
            <a:cs typeface="Arial Narrow"/>
          </a:endParaRPr>
        </a:p>
      </dsp:txBody>
      <dsp:txXfrm>
        <a:off x="6733229" y="2083340"/>
        <a:ext cx="1086971" cy="933267"/>
      </dsp:txXfrm>
    </dsp:sp>
    <dsp:sp modelId="{A82A6361-B30B-4E04-B751-58F7F47A5E94}">
      <dsp:nvSpPr>
        <dsp:cNvPr id="0" name=""/>
        <dsp:cNvSpPr/>
      </dsp:nvSpPr>
      <dsp:spPr>
        <a:xfrm>
          <a:off x="6948882" y="2900917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6A0CB-9772-4DE3-A22E-B0A2D2D5DE87}">
      <dsp:nvSpPr>
        <dsp:cNvPr id="0" name=""/>
        <dsp:cNvSpPr/>
      </dsp:nvSpPr>
      <dsp:spPr>
        <a:xfrm>
          <a:off x="5798286" y="2594382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E83EC-D680-475B-8977-7A71C4B8BAB5}">
      <dsp:nvSpPr>
        <dsp:cNvPr id="0" name=""/>
        <dsp:cNvSpPr/>
      </dsp:nvSpPr>
      <dsp:spPr>
        <a:xfrm>
          <a:off x="6747293" y="3003854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52390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BE91C-E10B-9142-BA90-7B285553787C}">
      <dsp:nvSpPr>
        <dsp:cNvPr id="0" name=""/>
        <dsp:cNvSpPr/>
      </dsp:nvSpPr>
      <dsp:spPr>
        <a:xfrm>
          <a:off x="6737247" y="20040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>
              <a:latin typeface="Arial Narrow"/>
              <a:cs typeface="Arial Narrow"/>
            </a:rPr>
            <a:t>11.Indicadores de éxito y de impacto</a:t>
          </a:r>
          <a:endParaRPr lang="es-CO" sz="1000" b="0" kern="1200" dirty="0">
            <a:latin typeface="Arial Narrow"/>
            <a:cs typeface="Arial Narrow"/>
          </a:endParaRPr>
        </a:p>
      </dsp:txBody>
      <dsp:txXfrm>
        <a:off x="6737247" y="20040"/>
        <a:ext cx="1086971" cy="933267"/>
      </dsp:txXfrm>
    </dsp:sp>
    <dsp:sp modelId="{74B26774-D181-864F-B0D8-3F09196B2B87}">
      <dsp:nvSpPr>
        <dsp:cNvPr id="0" name=""/>
        <dsp:cNvSpPr/>
      </dsp:nvSpPr>
      <dsp:spPr>
        <a:xfrm>
          <a:off x="7489354" y="840805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02549"/>
              <a:satOff val="-7793"/>
              <a:lumOff val="-29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1572E-A46C-CA4D-B605-1051A9DCABAA}">
      <dsp:nvSpPr>
        <dsp:cNvPr id="0" name=""/>
        <dsp:cNvSpPr/>
      </dsp:nvSpPr>
      <dsp:spPr>
        <a:xfrm>
          <a:off x="6737247" y="1050324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15711-CCCD-C843-B8D0-ADB2B1F4C65F}">
      <dsp:nvSpPr>
        <dsp:cNvPr id="0" name=""/>
        <dsp:cNvSpPr/>
      </dsp:nvSpPr>
      <dsp:spPr>
        <a:xfrm>
          <a:off x="7489354" y="1055789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952708"/>
              <a:satOff val="-8280"/>
              <a:lumOff val="-3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70E3E-27C0-44E5-883E-D0751605B28A}">
      <dsp:nvSpPr>
        <dsp:cNvPr id="0" name=""/>
        <dsp:cNvSpPr/>
      </dsp:nvSpPr>
      <dsp:spPr>
        <a:xfrm>
          <a:off x="3928401" y="2588461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618011"/>
            <a:satOff val="-9205"/>
            <a:lumOff val="-3530"/>
            <a:alphaOff val="0"/>
          </a:schemeClr>
        </a:solidFill>
        <a:ln w="12700" cap="flat" cmpd="sng" algn="ctr">
          <a:solidFill>
            <a:schemeClr val="accent5">
              <a:hueOff val="-6618011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kern="1200" dirty="0" smtClean="0">
              <a:latin typeface="Arial Narrow"/>
              <a:cs typeface="Arial Narrow"/>
            </a:rPr>
            <a:t>5. Jornada de inducción para estudiante a su llegada </a:t>
          </a:r>
        </a:p>
      </dsp:txBody>
      <dsp:txXfrm>
        <a:off x="3928401" y="2588461"/>
        <a:ext cx="1086971" cy="933267"/>
      </dsp:txXfrm>
    </dsp:sp>
    <dsp:sp modelId="{F4F3FA0A-DF78-46F9-82AB-1D59A0CC65D0}">
      <dsp:nvSpPr>
        <dsp:cNvPr id="0" name=""/>
        <dsp:cNvSpPr/>
      </dsp:nvSpPr>
      <dsp:spPr>
        <a:xfrm>
          <a:off x="4143384" y="3406038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7A7BE-79EC-40EE-8C52-456AFEA5CF30}">
      <dsp:nvSpPr>
        <dsp:cNvPr id="0" name=""/>
        <dsp:cNvSpPr/>
      </dsp:nvSpPr>
      <dsp:spPr>
        <a:xfrm>
          <a:off x="2992788" y="3099503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18011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98836-F161-4449-B6B7-A58D928BA6ED}">
      <dsp:nvSpPr>
        <dsp:cNvPr id="0" name=""/>
        <dsp:cNvSpPr/>
      </dsp:nvSpPr>
      <dsp:spPr>
        <a:xfrm>
          <a:off x="3941795" y="3508975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53027"/>
              <a:satOff val="-9254"/>
              <a:lumOff val="-35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4147B-51B6-4623-9517-E27B7693B4B9}">
      <dsp:nvSpPr>
        <dsp:cNvPr id="0" name=""/>
        <dsp:cNvSpPr/>
      </dsp:nvSpPr>
      <dsp:spPr>
        <a:xfrm>
          <a:off x="5795607" y="3621477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latin typeface="Arial Narrow"/>
              <a:cs typeface="Arial Narrow"/>
            </a:rPr>
            <a:t>8. Plan de trabajo</a:t>
          </a:r>
          <a:endParaRPr lang="es-CO" sz="1000" kern="1200" dirty="0">
            <a:latin typeface="Arial Narrow"/>
            <a:cs typeface="Arial Narrow"/>
          </a:endParaRPr>
        </a:p>
      </dsp:txBody>
      <dsp:txXfrm>
        <a:off x="5795607" y="3621477"/>
        <a:ext cx="1086971" cy="933267"/>
      </dsp:txXfrm>
    </dsp:sp>
    <dsp:sp modelId="{67A57189-C6FE-45FF-93AC-DFD49455F4C8}">
      <dsp:nvSpPr>
        <dsp:cNvPr id="0" name=""/>
        <dsp:cNvSpPr/>
      </dsp:nvSpPr>
      <dsp:spPr>
        <a:xfrm>
          <a:off x="5821727" y="4036870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003186"/>
              <a:satOff val="-9741"/>
              <a:lumOff val="-3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E434E-7F3E-4E64-80D6-74EDECBD2101}">
      <dsp:nvSpPr>
        <dsp:cNvPr id="0" name=""/>
        <dsp:cNvSpPr/>
      </dsp:nvSpPr>
      <dsp:spPr>
        <a:xfrm>
          <a:off x="4860665" y="3104514"/>
          <a:ext cx="1086971" cy="9332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A11E6-5546-4C3E-B307-710D6E256962}">
      <dsp:nvSpPr>
        <dsp:cNvPr id="0" name=""/>
        <dsp:cNvSpPr/>
      </dsp:nvSpPr>
      <dsp:spPr>
        <a:xfrm>
          <a:off x="5608753" y="3912070"/>
          <a:ext cx="126578" cy="1093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88307-E4C5-4BD1-8FE5-970E52CEA32B}">
      <dsp:nvSpPr>
        <dsp:cNvPr id="0" name=""/>
        <dsp:cNvSpPr/>
      </dsp:nvSpPr>
      <dsp:spPr>
        <a:xfrm>
          <a:off x="0" y="0"/>
          <a:ext cx="36687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D39DF-72F7-4451-AE5E-112787A12A8D}">
      <dsp:nvSpPr>
        <dsp:cNvPr id="0" name=""/>
        <dsp:cNvSpPr/>
      </dsp:nvSpPr>
      <dsp:spPr>
        <a:xfrm>
          <a:off x="0" y="1579"/>
          <a:ext cx="733754" cy="323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0" y="1579"/>
        <a:ext cx="733754" cy="3230638"/>
      </dsp:txXfrm>
    </dsp:sp>
    <dsp:sp modelId="{76326F8F-935F-46E2-AE76-7D4331D8D3D2}">
      <dsp:nvSpPr>
        <dsp:cNvPr id="0" name=""/>
        <dsp:cNvSpPr/>
      </dsp:nvSpPr>
      <dsp:spPr>
        <a:xfrm>
          <a:off x="788786" y="39556"/>
          <a:ext cx="1412477" cy="75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Ingeniería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788786" y="39556"/>
        <a:ext cx="1412477" cy="759547"/>
      </dsp:txXfrm>
    </dsp:sp>
    <dsp:sp modelId="{B81B0E7F-258B-41FA-A539-E7EB5354B4DC}">
      <dsp:nvSpPr>
        <dsp:cNvPr id="0" name=""/>
        <dsp:cNvSpPr/>
      </dsp:nvSpPr>
      <dsp:spPr>
        <a:xfrm>
          <a:off x="2256295" y="39556"/>
          <a:ext cx="1412477" cy="7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Química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39556"/>
        <a:ext cx="1412477" cy="78254"/>
      </dsp:txXfrm>
    </dsp:sp>
    <dsp:sp modelId="{E0D04A66-6682-43B5-9B97-C44E6F64911F}">
      <dsp:nvSpPr>
        <dsp:cNvPr id="0" name=""/>
        <dsp:cNvSpPr/>
      </dsp:nvSpPr>
      <dsp:spPr>
        <a:xfrm>
          <a:off x="2201263" y="117810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32195-A5DC-44F8-A9FF-9840104F1404}">
      <dsp:nvSpPr>
        <dsp:cNvPr id="0" name=""/>
        <dsp:cNvSpPr/>
      </dsp:nvSpPr>
      <dsp:spPr>
        <a:xfrm>
          <a:off x="2256295" y="117810"/>
          <a:ext cx="1412477" cy="7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Civil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17810"/>
        <a:ext cx="1412477" cy="78254"/>
      </dsp:txXfrm>
    </dsp:sp>
    <dsp:sp modelId="{7BF6DA46-5554-42AF-957B-24D360D81D61}">
      <dsp:nvSpPr>
        <dsp:cNvPr id="0" name=""/>
        <dsp:cNvSpPr/>
      </dsp:nvSpPr>
      <dsp:spPr>
        <a:xfrm>
          <a:off x="2201263" y="196064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4F5A6-6385-459D-90F4-942819E3D1FB}">
      <dsp:nvSpPr>
        <dsp:cNvPr id="0" name=""/>
        <dsp:cNvSpPr/>
      </dsp:nvSpPr>
      <dsp:spPr>
        <a:xfrm>
          <a:off x="2256295" y="196064"/>
          <a:ext cx="1412477" cy="7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Mecánica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96064"/>
        <a:ext cx="1412477" cy="78254"/>
      </dsp:txXfrm>
    </dsp:sp>
    <dsp:sp modelId="{A17C572F-EBBD-4B75-B457-32BD92C46C4C}">
      <dsp:nvSpPr>
        <dsp:cNvPr id="0" name=""/>
        <dsp:cNvSpPr/>
      </dsp:nvSpPr>
      <dsp:spPr>
        <a:xfrm>
          <a:off x="2201263" y="274318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CC8F7-705E-4ECD-9195-8CCA55422934}">
      <dsp:nvSpPr>
        <dsp:cNvPr id="0" name=""/>
        <dsp:cNvSpPr/>
      </dsp:nvSpPr>
      <dsp:spPr>
        <a:xfrm>
          <a:off x="2256295" y="274318"/>
          <a:ext cx="1412477" cy="211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Biomédica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74318"/>
        <a:ext cx="1412477" cy="211354"/>
      </dsp:txXfrm>
    </dsp:sp>
    <dsp:sp modelId="{85129BB9-BD91-4889-BA43-30415557060D}">
      <dsp:nvSpPr>
        <dsp:cNvPr id="0" name=""/>
        <dsp:cNvSpPr/>
      </dsp:nvSpPr>
      <dsp:spPr>
        <a:xfrm>
          <a:off x="2201263" y="485672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2D8D3-19F4-4946-A4CC-E37175EF92B2}">
      <dsp:nvSpPr>
        <dsp:cNvPr id="0" name=""/>
        <dsp:cNvSpPr/>
      </dsp:nvSpPr>
      <dsp:spPr>
        <a:xfrm>
          <a:off x="2256295" y="485672"/>
          <a:ext cx="1412477" cy="7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Industrial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485672"/>
        <a:ext cx="1412477" cy="78254"/>
      </dsp:txXfrm>
    </dsp:sp>
    <dsp:sp modelId="{5F944F3C-5F89-408C-A756-8D37A8739ED5}">
      <dsp:nvSpPr>
        <dsp:cNvPr id="0" name=""/>
        <dsp:cNvSpPr/>
      </dsp:nvSpPr>
      <dsp:spPr>
        <a:xfrm>
          <a:off x="2201263" y="563927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5A8F1-0CF8-4A24-8EA7-E5CC8939AE29}">
      <dsp:nvSpPr>
        <dsp:cNvPr id="0" name=""/>
        <dsp:cNvSpPr/>
      </dsp:nvSpPr>
      <dsp:spPr>
        <a:xfrm>
          <a:off x="2256295" y="563927"/>
          <a:ext cx="1412477" cy="7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de Materiales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563927"/>
        <a:ext cx="1412477" cy="78254"/>
      </dsp:txXfrm>
    </dsp:sp>
    <dsp:sp modelId="{BABFF0E1-2382-4FDD-9250-BD186B93CEB6}">
      <dsp:nvSpPr>
        <dsp:cNvPr id="0" name=""/>
        <dsp:cNvSpPr/>
      </dsp:nvSpPr>
      <dsp:spPr>
        <a:xfrm>
          <a:off x="2201263" y="642181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F87B7-90B3-4889-A514-25F502AEBF83}">
      <dsp:nvSpPr>
        <dsp:cNvPr id="0" name=""/>
        <dsp:cNvSpPr/>
      </dsp:nvSpPr>
      <dsp:spPr>
        <a:xfrm>
          <a:off x="2256295" y="642181"/>
          <a:ext cx="1412477" cy="7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Ambiental y ecológica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642181"/>
        <a:ext cx="1412477" cy="78254"/>
      </dsp:txXfrm>
    </dsp:sp>
    <dsp:sp modelId="{F9485B8D-50CE-4537-8F26-9713536D4CAB}">
      <dsp:nvSpPr>
        <dsp:cNvPr id="0" name=""/>
        <dsp:cNvSpPr/>
      </dsp:nvSpPr>
      <dsp:spPr>
        <a:xfrm>
          <a:off x="2201263" y="720435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BC6FC-CF57-4FEC-9440-5AA23D800522}">
      <dsp:nvSpPr>
        <dsp:cNvPr id="0" name=""/>
        <dsp:cNvSpPr/>
      </dsp:nvSpPr>
      <dsp:spPr>
        <a:xfrm>
          <a:off x="2256295" y="720435"/>
          <a:ext cx="1412477" cy="7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y Administración de Construcción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720435"/>
        <a:ext cx="1412477" cy="78254"/>
      </dsp:txXfrm>
    </dsp:sp>
    <dsp:sp modelId="{977E95CF-A70F-47EE-B362-A741798DC39B}">
      <dsp:nvSpPr>
        <dsp:cNvPr id="0" name=""/>
        <dsp:cNvSpPr/>
      </dsp:nvSpPr>
      <dsp:spPr>
        <a:xfrm>
          <a:off x="733754" y="799103"/>
          <a:ext cx="2935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3CA80-7E8B-4669-8DE7-55DCAB2205B9}">
      <dsp:nvSpPr>
        <dsp:cNvPr id="0" name=""/>
        <dsp:cNvSpPr/>
      </dsp:nvSpPr>
      <dsp:spPr>
        <a:xfrm>
          <a:off x="788786" y="837080"/>
          <a:ext cx="1412477" cy="75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Ciencias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788786" y="837080"/>
        <a:ext cx="1412477" cy="759547"/>
      </dsp:txXfrm>
    </dsp:sp>
    <dsp:sp modelId="{E9B840E5-1800-4333-8802-3592AA08D15D}">
      <dsp:nvSpPr>
        <dsp:cNvPr id="0" name=""/>
        <dsp:cNvSpPr/>
      </dsp:nvSpPr>
      <dsp:spPr>
        <a:xfrm>
          <a:off x="2256295" y="837080"/>
          <a:ext cx="1412477" cy="1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Ciencias biológicas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837080"/>
        <a:ext cx="1412477" cy="108480"/>
      </dsp:txXfrm>
    </dsp:sp>
    <dsp:sp modelId="{A694F17D-932E-497A-AFAA-300BE0EC9E34}">
      <dsp:nvSpPr>
        <dsp:cNvPr id="0" name=""/>
        <dsp:cNvSpPr/>
      </dsp:nvSpPr>
      <dsp:spPr>
        <a:xfrm>
          <a:off x="2201263" y="945561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62FF9-C00E-4D7E-A86C-6A2AFE803544}">
      <dsp:nvSpPr>
        <dsp:cNvPr id="0" name=""/>
        <dsp:cNvSpPr/>
      </dsp:nvSpPr>
      <dsp:spPr>
        <a:xfrm>
          <a:off x="2256295" y="945561"/>
          <a:ext cx="1412477" cy="1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Química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945561"/>
        <a:ext cx="1412477" cy="108480"/>
      </dsp:txXfrm>
    </dsp:sp>
    <dsp:sp modelId="{1D5BED71-B232-4A79-8BC5-A2C1F3205410}">
      <dsp:nvSpPr>
        <dsp:cNvPr id="0" name=""/>
        <dsp:cNvSpPr/>
      </dsp:nvSpPr>
      <dsp:spPr>
        <a:xfrm>
          <a:off x="2201263" y="1054041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024AB-9F1B-45F3-83F7-6D7F6C437621}">
      <dsp:nvSpPr>
        <dsp:cNvPr id="0" name=""/>
        <dsp:cNvSpPr/>
      </dsp:nvSpPr>
      <dsp:spPr>
        <a:xfrm>
          <a:off x="2256295" y="1054041"/>
          <a:ext cx="1412477" cy="1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Matemáticas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054041"/>
        <a:ext cx="1412477" cy="108480"/>
      </dsp:txXfrm>
    </dsp:sp>
    <dsp:sp modelId="{079CA383-525C-458C-99C0-03E035F3B5A0}">
      <dsp:nvSpPr>
        <dsp:cNvPr id="0" name=""/>
        <dsp:cNvSpPr/>
      </dsp:nvSpPr>
      <dsp:spPr>
        <a:xfrm>
          <a:off x="2201263" y="1162521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73B52-B106-412C-85B9-1FBBD6C886A1}">
      <dsp:nvSpPr>
        <dsp:cNvPr id="0" name=""/>
        <dsp:cNvSpPr/>
      </dsp:nvSpPr>
      <dsp:spPr>
        <a:xfrm>
          <a:off x="2256295" y="1162521"/>
          <a:ext cx="1412477" cy="1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Estadística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162521"/>
        <a:ext cx="1412477" cy="108480"/>
      </dsp:txXfrm>
    </dsp:sp>
    <dsp:sp modelId="{239CFFAD-6BB3-4B75-9F3F-682CCA3E391D}">
      <dsp:nvSpPr>
        <dsp:cNvPr id="0" name=""/>
        <dsp:cNvSpPr/>
      </dsp:nvSpPr>
      <dsp:spPr>
        <a:xfrm>
          <a:off x="2201263" y="1271001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87117-444D-4ECE-BCCF-28815F95F34E}">
      <dsp:nvSpPr>
        <dsp:cNvPr id="0" name=""/>
        <dsp:cNvSpPr/>
      </dsp:nvSpPr>
      <dsp:spPr>
        <a:xfrm>
          <a:off x="2256295" y="1271001"/>
          <a:ext cx="1412477" cy="1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noProof="0" dirty="0" smtClean="0">
              <a:latin typeface="Arial Narrow"/>
              <a:cs typeface="Arial Narrow"/>
            </a:rPr>
            <a:t>Ciencias</a:t>
          </a:r>
          <a:r>
            <a:rPr lang="en-US" sz="500" kern="1200" dirty="0" smtClean="0">
              <a:latin typeface="Arial Narrow"/>
              <a:cs typeface="Arial Narrow"/>
            </a:rPr>
            <a:t> de la Tierra y </a:t>
          </a:r>
          <a:r>
            <a:rPr lang="es-ES" sz="500" kern="1200" noProof="0" dirty="0" smtClean="0">
              <a:latin typeface="Arial Narrow"/>
              <a:cs typeface="Arial Narrow"/>
            </a:rPr>
            <a:t>atmosféricas</a:t>
          </a:r>
          <a:endParaRPr lang="es-ES" sz="500" kern="1200" noProof="0" dirty="0">
            <a:latin typeface="Arial Narrow"/>
            <a:cs typeface="Arial Narrow"/>
          </a:endParaRPr>
        </a:p>
      </dsp:txBody>
      <dsp:txXfrm>
        <a:off x="2256295" y="1271001"/>
        <a:ext cx="1412477" cy="108480"/>
      </dsp:txXfrm>
    </dsp:sp>
    <dsp:sp modelId="{DFB1D7A3-C9F9-4C25-8350-5FAB7F13BFCF}">
      <dsp:nvSpPr>
        <dsp:cNvPr id="0" name=""/>
        <dsp:cNvSpPr/>
      </dsp:nvSpPr>
      <dsp:spPr>
        <a:xfrm>
          <a:off x="2201263" y="1379482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56E5F-96F4-40A5-A0CF-6069DBF0DBF7}">
      <dsp:nvSpPr>
        <dsp:cNvPr id="0" name=""/>
        <dsp:cNvSpPr/>
      </dsp:nvSpPr>
      <dsp:spPr>
        <a:xfrm>
          <a:off x="2256295" y="1379482"/>
          <a:ext cx="1412477" cy="1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Física y Astronomía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379482"/>
        <a:ext cx="1412477" cy="108480"/>
      </dsp:txXfrm>
    </dsp:sp>
    <dsp:sp modelId="{E8793CFD-B990-4573-A272-2009B5471598}">
      <dsp:nvSpPr>
        <dsp:cNvPr id="0" name=""/>
        <dsp:cNvSpPr/>
      </dsp:nvSpPr>
      <dsp:spPr>
        <a:xfrm>
          <a:off x="2201263" y="1487962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1089E-2E46-4D47-A636-DAC8A07FB814}">
      <dsp:nvSpPr>
        <dsp:cNvPr id="0" name=""/>
        <dsp:cNvSpPr/>
      </dsp:nvSpPr>
      <dsp:spPr>
        <a:xfrm>
          <a:off x="2256295" y="1487962"/>
          <a:ext cx="1412477" cy="1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Ciencias de la computación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487962"/>
        <a:ext cx="1412477" cy="108480"/>
      </dsp:txXfrm>
    </dsp:sp>
    <dsp:sp modelId="{0729DB0F-F200-4BB7-8357-41C3D22330E2}">
      <dsp:nvSpPr>
        <dsp:cNvPr id="0" name=""/>
        <dsp:cNvSpPr/>
      </dsp:nvSpPr>
      <dsp:spPr>
        <a:xfrm>
          <a:off x="733754" y="1596628"/>
          <a:ext cx="2935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0E4D5-7649-491F-A9A2-D3F4E91C3973}">
      <dsp:nvSpPr>
        <dsp:cNvPr id="0" name=""/>
        <dsp:cNvSpPr/>
      </dsp:nvSpPr>
      <dsp:spPr>
        <a:xfrm>
          <a:off x="788786" y="1634605"/>
          <a:ext cx="1412477" cy="75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Agricultura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788786" y="1634605"/>
        <a:ext cx="1412477" cy="759547"/>
      </dsp:txXfrm>
    </dsp:sp>
    <dsp:sp modelId="{29618EBF-CCAD-4E15-BA34-94FA64C6A8A4}">
      <dsp:nvSpPr>
        <dsp:cNvPr id="0" name=""/>
        <dsp:cNvSpPr/>
      </dsp:nvSpPr>
      <dsp:spPr>
        <a:xfrm>
          <a:off x="2256295" y="1634605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Horticultura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634605"/>
        <a:ext cx="1412477" cy="94943"/>
      </dsp:txXfrm>
    </dsp:sp>
    <dsp:sp modelId="{500A2B82-8C7F-4FCA-8C97-F09C49B74C8A}">
      <dsp:nvSpPr>
        <dsp:cNvPr id="0" name=""/>
        <dsp:cNvSpPr/>
      </dsp:nvSpPr>
      <dsp:spPr>
        <a:xfrm>
          <a:off x="2201263" y="1729548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79C06-3479-49A7-BEBE-2BD891A20B68}">
      <dsp:nvSpPr>
        <dsp:cNvPr id="0" name=""/>
        <dsp:cNvSpPr/>
      </dsp:nvSpPr>
      <dsp:spPr>
        <a:xfrm>
          <a:off x="2256295" y="1729548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Botánica y Fitopatología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729548"/>
        <a:ext cx="1412477" cy="94943"/>
      </dsp:txXfrm>
    </dsp:sp>
    <dsp:sp modelId="{060877EC-95A2-4A73-89E2-672EB95F9168}">
      <dsp:nvSpPr>
        <dsp:cNvPr id="0" name=""/>
        <dsp:cNvSpPr/>
      </dsp:nvSpPr>
      <dsp:spPr>
        <a:xfrm>
          <a:off x="2201263" y="1824492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830F-832C-4AED-8880-4B3ACAAAAD8F}">
      <dsp:nvSpPr>
        <dsp:cNvPr id="0" name=""/>
        <dsp:cNvSpPr/>
      </dsp:nvSpPr>
      <dsp:spPr>
        <a:xfrm>
          <a:off x="2256295" y="1824492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Entomología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824492"/>
        <a:ext cx="1412477" cy="94943"/>
      </dsp:txXfrm>
    </dsp:sp>
    <dsp:sp modelId="{B4A32593-8EEF-47B2-A72D-E2D4BBDA3A4A}">
      <dsp:nvSpPr>
        <dsp:cNvPr id="0" name=""/>
        <dsp:cNvSpPr/>
      </dsp:nvSpPr>
      <dsp:spPr>
        <a:xfrm>
          <a:off x="2201263" y="1919435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7A3F4-8425-4ACE-ADC3-103DA86E3E34}">
      <dsp:nvSpPr>
        <dsp:cNvPr id="0" name=""/>
        <dsp:cNvSpPr/>
      </dsp:nvSpPr>
      <dsp:spPr>
        <a:xfrm>
          <a:off x="2256295" y="1919435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Silvicultura y Recursos Naturales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1919435"/>
        <a:ext cx="1412477" cy="94943"/>
      </dsp:txXfrm>
    </dsp:sp>
    <dsp:sp modelId="{9831AE46-C59C-4012-AF9F-1A3020FA6515}">
      <dsp:nvSpPr>
        <dsp:cNvPr id="0" name=""/>
        <dsp:cNvSpPr/>
      </dsp:nvSpPr>
      <dsp:spPr>
        <a:xfrm>
          <a:off x="2201263" y="2014379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F992E-F414-4ABC-ABED-F69FC5AAA3BA}">
      <dsp:nvSpPr>
        <dsp:cNvPr id="0" name=""/>
        <dsp:cNvSpPr/>
      </dsp:nvSpPr>
      <dsp:spPr>
        <a:xfrm>
          <a:off x="2256295" y="2014379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Agronomía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014379"/>
        <a:ext cx="1412477" cy="94943"/>
      </dsp:txXfrm>
    </dsp:sp>
    <dsp:sp modelId="{1771F86B-1FB4-48EE-AE0D-D74D51780581}">
      <dsp:nvSpPr>
        <dsp:cNvPr id="0" name=""/>
        <dsp:cNvSpPr/>
      </dsp:nvSpPr>
      <dsp:spPr>
        <a:xfrm>
          <a:off x="2201263" y="2109322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32205-5CF0-4B53-AD1B-0924FBECE8D2}">
      <dsp:nvSpPr>
        <dsp:cNvPr id="0" name=""/>
        <dsp:cNvSpPr/>
      </dsp:nvSpPr>
      <dsp:spPr>
        <a:xfrm>
          <a:off x="2256295" y="2109322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Bioquímica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109322"/>
        <a:ext cx="1412477" cy="94943"/>
      </dsp:txXfrm>
    </dsp:sp>
    <dsp:sp modelId="{B5618485-CA44-4148-BEDB-46E17736D8E0}">
      <dsp:nvSpPr>
        <dsp:cNvPr id="0" name=""/>
        <dsp:cNvSpPr/>
      </dsp:nvSpPr>
      <dsp:spPr>
        <a:xfrm>
          <a:off x="2201263" y="2204265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5FF9-40AF-457A-81D5-B0B59386E8D5}">
      <dsp:nvSpPr>
        <dsp:cNvPr id="0" name=""/>
        <dsp:cNvSpPr/>
      </dsp:nvSpPr>
      <dsp:spPr>
        <a:xfrm>
          <a:off x="2256295" y="2204265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 de los Alimentos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204265"/>
        <a:ext cx="1412477" cy="94943"/>
      </dsp:txXfrm>
    </dsp:sp>
    <dsp:sp modelId="{2DF2FB2F-0DCC-4BF5-87AA-E84EB9CB9DB6}">
      <dsp:nvSpPr>
        <dsp:cNvPr id="0" name=""/>
        <dsp:cNvSpPr/>
      </dsp:nvSpPr>
      <dsp:spPr>
        <a:xfrm>
          <a:off x="2201263" y="2299209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05CB-7EF7-4C82-B539-0E1F95CF2030}">
      <dsp:nvSpPr>
        <dsp:cNvPr id="0" name=""/>
        <dsp:cNvSpPr/>
      </dsp:nvSpPr>
      <dsp:spPr>
        <a:xfrm>
          <a:off x="2256295" y="2299209"/>
          <a:ext cx="1412477" cy="94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Agricultura e Ingeniería Biológica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299209"/>
        <a:ext cx="1412477" cy="94943"/>
      </dsp:txXfrm>
    </dsp:sp>
    <dsp:sp modelId="{C8D74A71-9C85-430D-801E-A074648BDF31}">
      <dsp:nvSpPr>
        <dsp:cNvPr id="0" name=""/>
        <dsp:cNvSpPr/>
      </dsp:nvSpPr>
      <dsp:spPr>
        <a:xfrm>
          <a:off x="733754" y="2394152"/>
          <a:ext cx="2935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F2172-071B-43E6-A94B-88D62B8ADBCA}">
      <dsp:nvSpPr>
        <dsp:cNvPr id="0" name=""/>
        <dsp:cNvSpPr/>
      </dsp:nvSpPr>
      <dsp:spPr>
        <a:xfrm>
          <a:off x="788786" y="2432130"/>
          <a:ext cx="1412477" cy="759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Tecnología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788786" y="2432130"/>
        <a:ext cx="1412477" cy="759547"/>
      </dsp:txXfrm>
    </dsp:sp>
    <dsp:sp modelId="{F9E3B6AD-D66E-47BE-AF0A-540523513D83}">
      <dsp:nvSpPr>
        <dsp:cNvPr id="0" name=""/>
        <dsp:cNvSpPr/>
      </dsp:nvSpPr>
      <dsp:spPr>
        <a:xfrm>
          <a:off x="2256295" y="2432130"/>
          <a:ext cx="1412477" cy="1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Tecnología de Aviación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432130"/>
        <a:ext cx="1412477" cy="151872"/>
      </dsp:txXfrm>
    </dsp:sp>
    <dsp:sp modelId="{9DE4297A-0C1B-4B1A-9D4E-0D57FF0C4A02}">
      <dsp:nvSpPr>
        <dsp:cNvPr id="0" name=""/>
        <dsp:cNvSpPr/>
      </dsp:nvSpPr>
      <dsp:spPr>
        <a:xfrm>
          <a:off x="2201263" y="2584002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DAB08-3377-4653-9343-B81CF572AA36}">
      <dsp:nvSpPr>
        <dsp:cNvPr id="0" name=""/>
        <dsp:cNvSpPr/>
      </dsp:nvSpPr>
      <dsp:spPr>
        <a:xfrm>
          <a:off x="2256295" y="2584002"/>
          <a:ext cx="1412477" cy="1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Tecnología de Ingeniería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584002"/>
        <a:ext cx="1412477" cy="151872"/>
      </dsp:txXfrm>
    </dsp:sp>
    <dsp:sp modelId="{812CA0AD-6271-4C0D-BCEB-BA49702FBA90}">
      <dsp:nvSpPr>
        <dsp:cNvPr id="0" name=""/>
        <dsp:cNvSpPr/>
      </dsp:nvSpPr>
      <dsp:spPr>
        <a:xfrm>
          <a:off x="2201263" y="2735874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9B49D-F6F5-4191-89C3-E9EFA4D0CF25}">
      <dsp:nvSpPr>
        <dsp:cNvPr id="0" name=""/>
        <dsp:cNvSpPr/>
      </dsp:nvSpPr>
      <dsp:spPr>
        <a:xfrm>
          <a:off x="2256295" y="2735874"/>
          <a:ext cx="1412477" cy="1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Informática y Tecnología de la Información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735874"/>
        <a:ext cx="1412477" cy="151872"/>
      </dsp:txXfrm>
    </dsp:sp>
    <dsp:sp modelId="{912A7E2D-899B-4C34-BA0F-C78562B44AEF}">
      <dsp:nvSpPr>
        <dsp:cNvPr id="0" name=""/>
        <dsp:cNvSpPr/>
      </dsp:nvSpPr>
      <dsp:spPr>
        <a:xfrm>
          <a:off x="2201263" y="2887747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83670-D930-4E2D-82C1-443CC5FC8A11}">
      <dsp:nvSpPr>
        <dsp:cNvPr id="0" name=""/>
        <dsp:cNvSpPr/>
      </dsp:nvSpPr>
      <dsp:spPr>
        <a:xfrm>
          <a:off x="2256295" y="2887747"/>
          <a:ext cx="1412477" cy="1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Tecnología de Gráficos y computación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2887747"/>
        <a:ext cx="1412477" cy="151872"/>
      </dsp:txXfrm>
    </dsp:sp>
    <dsp:sp modelId="{641217F7-2D25-4D41-8931-52C7D1EBD0AD}">
      <dsp:nvSpPr>
        <dsp:cNvPr id="0" name=""/>
        <dsp:cNvSpPr/>
      </dsp:nvSpPr>
      <dsp:spPr>
        <a:xfrm>
          <a:off x="2201263" y="3039619"/>
          <a:ext cx="14124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37711-2EE9-4267-B861-DD2F07104884}">
      <dsp:nvSpPr>
        <dsp:cNvPr id="0" name=""/>
        <dsp:cNvSpPr/>
      </dsp:nvSpPr>
      <dsp:spPr>
        <a:xfrm>
          <a:off x="2256295" y="3039619"/>
          <a:ext cx="1412477" cy="151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Tecnología de Gestión de la Construcción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256295" y="3039619"/>
        <a:ext cx="1412477" cy="151872"/>
      </dsp:txXfrm>
    </dsp:sp>
    <dsp:sp modelId="{73967E7A-A44C-4054-AEE3-4F895AEDDFDD}">
      <dsp:nvSpPr>
        <dsp:cNvPr id="0" name=""/>
        <dsp:cNvSpPr/>
      </dsp:nvSpPr>
      <dsp:spPr>
        <a:xfrm>
          <a:off x="733754" y="3191677"/>
          <a:ext cx="2935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88307-E4C5-4BD1-8FE5-970E52CEA32B}">
      <dsp:nvSpPr>
        <dsp:cNvPr id="0" name=""/>
        <dsp:cNvSpPr/>
      </dsp:nvSpPr>
      <dsp:spPr>
        <a:xfrm>
          <a:off x="0" y="60439"/>
          <a:ext cx="40450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D39DF-72F7-4451-AE5E-112787A12A8D}">
      <dsp:nvSpPr>
        <dsp:cNvPr id="0" name=""/>
        <dsp:cNvSpPr/>
      </dsp:nvSpPr>
      <dsp:spPr>
        <a:xfrm>
          <a:off x="0" y="1642"/>
          <a:ext cx="809011" cy="335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0" y="1642"/>
        <a:ext cx="809011" cy="3359863"/>
      </dsp:txXfrm>
    </dsp:sp>
    <dsp:sp modelId="{76326F8F-935F-46E2-AE76-7D4331D8D3D2}">
      <dsp:nvSpPr>
        <dsp:cNvPr id="0" name=""/>
        <dsp:cNvSpPr/>
      </dsp:nvSpPr>
      <dsp:spPr>
        <a:xfrm>
          <a:off x="518576" y="41138"/>
          <a:ext cx="1557346" cy="78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Ingeniería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518576" y="41138"/>
        <a:ext cx="1557346" cy="789928"/>
      </dsp:txXfrm>
    </dsp:sp>
    <dsp:sp modelId="{B81B0E7F-258B-41FA-A539-E7EB5354B4DC}">
      <dsp:nvSpPr>
        <dsp:cNvPr id="0" name=""/>
        <dsp:cNvSpPr/>
      </dsp:nvSpPr>
      <dsp:spPr>
        <a:xfrm>
          <a:off x="2487709" y="41138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Mecánica e ingeniería aeroespacial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41138"/>
        <a:ext cx="1557346" cy="112819"/>
      </dsp:txXfrm>
    </dsp:sp>
    <dsp:sp modelId="{E0D04A66-6682-43B5-9B97-C44E6F64911F}">
      <dsp:nvSpPr>
        <dsp:cNvPr id="0" name=""/>
        <dsp:cNvSpPr/>
      </dsp:nvSpPr>
      <dsp:spPr>
        <a:xfrm>
          <a:off x="2427033" y="153958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32195-A5DC-44F8-A9FF-9840104F1404}">
      <dsp:nvSpPr>
        <dsp:cNvPr id="0" name=""/>
        <dsp:cNvSpPr/>
      </dsp:nvSpPr>
      <dsp:spPr>
        <a:xfrm>
          <a:off x="2487709" y="153958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 de los Materiales e Ingeniería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53958"/>
        <a:ext cx="1557346" cy="112819"/>
      </dsp:txXfrm>
    </dsp:sp>
    <dsp:sp modelId="{7BF6DA46-5554-42AF-957B-24D360D81D61}">
      <dsp:nvSpPr>
        <dsp:cNvPr id="0" name=""/>
        <dsp:cNvSpPr/>
      </dsp:nvSpPr>
      <dsp:spPr>
        <a:xfrm>
          <a:off x="2427033" y="266777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4F5A6-6385-459D-90F4-942819E3D1FB}">
      <dsp:nvSpPr>
        <dsp:cNvPr id="0" name=""/>
        <dsp:cNvSpPr/>
      </dsp:nvSpPr>
      <dsp:spPr>
        <a:xfrm>
          <a:off x="2487709" y="266777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Física Aplicada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266777"/>
        <a:ext cx="1557346" cy="112819"/>
      </dsp:txXfrm>
    </dsp:sp>
    <dsp:sp modelId="{A17C572F-EBBD-4B75-B457-32BD92C46C4C}">
      <dsp:nvSpPr>
        <dsp:cNvPr id="0" name=""/>
        <dsp:cNvSpPr/>
      </dsp:nvSpPr>
      <dsp:spPr>
        <a:xfrm>
          <a:off x="2427033" y="379596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CC8F7-705E-4ECD-9195-8CCA55422934}">
      <dsp:nvSpPr>
        <dsp:cNvPr id="0" name=""/>
        <dsp:cNvSpPr/>
      </dsp:nvSpPr>
      <dsp:spPr>
        <a:xfrm>
          <a:off x="2487709" y="379596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Civil y Ambiental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379596"/>
        <a:ext cx="1557346" cy="112819"/>
      </dsp:txXfrm>
    </dsp:sp>
    <dsp:sp modelId="{85129BB9-BD91-4889-BA43-30415557060D}">
      <dsp:nvSpPr>
        <dsp:cNvPr id="0" name=""/>
        <dsp:cNvSpPr/>
      </dsp:nvSpPr>
      <dsp:spPr>
        <a:xfrm>
          <a:off x="2427033" y="492416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2D8D3-19F4-4946-A4CC-E37175EF92B2}">
      <dsp:nvSpPr>
        <dsp:cNvPr id="0" name=""/>
        <dsp:cNvSpPr/>
      </dsp:nvSpPr>
      <dsp:spPr>
        <a:xfrm>
          <a:off x="2487709" y="492416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Eléctrica y en Computación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492416"/>
        <a:ext cx="1557346" cy="112819"/>
      </dsp:txXfrm>
    </dsp:sp>
    <dsp:sp modelId="{5F944F3C-5F89-408C-A756-8D37A8739ED5}">
      <dsp:nvSpPr>
        <dsp:cNvPr id="0" name=""/>
        <dsp:cNvSpPr/>
      </dsp:nvSpPr>
      <dsp:spPr>
        <a:xfrm>
          <a:off x="2427033" y="605235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5A8F1-0CF8-4A24-8EA7-E5CC8939AE29}">
      <dsp:nvSpPr>
        <dsp:cNvPr id="0" name=""/>
        <dsp:cNvSpPr/>
      </dsp:nvSpPr>
      <dsp:spPr>
        <a:xfrm>
          <a:off x="2487709" y="605235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Ingeniería de Materiales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605235"/>
        <a:ext cx="1557346" cy="112819"/>
      </dsp:txXfrm>
    </dsp:sp>
    <dsp:sp modelId="{BABFF0E1-2382-4FDD-9250-BD186B93CEB6}">
      <dsp:nvSpPr>
        <dsp:cNvPr id="0" name=""/>
        <dsp:cNvSpPr/>
      </dsp:nvSpPr>
      <dsp:spPr>
        <a:xfrm>
          <a:off x="2427033" y="718055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F87B7-90B3-4889-A514-25F502AEBF83}">
      <dsp:nvSpPr>
        <dsp:cNvPr id="0" name=""/>
        <dsp:cNvSpPr/>
      </dsp:nvSpPr>
      <dsp:spPr>
        <a:xfrm>
          <a:off x="2487709" y="718055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Sistemas Informáticos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718055"/>
        <a:ext cx="1557346" cy="112819"/>
      </dsp:txXfrm>
    </dsp:sp>
    <dsp:sp modelId="{977E95CF-A70F-47EE-B362-A741798DC39B}">
      <dsp:nvSpPr>
        <dsp:cNvPr id="0" name=""/>
        <dsp:cNvSpPr/>
      </dsp:nvSpPr>
      <dsp:spPr>
        <a:xfrm>
          <a:off x="809011" y="831067"/>
          <a:ext cx="323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3CA80-7E8B-4669-8DE7-55DCAB2205B9}">
      <dsp:nvSpPr>
        <dsp:cNvPr id="0" name=""/>
        <dsp:cNvSpPr/>
      </dsp:nvSpPr>
      <dsp:spPr>
        <a:xfrm>
          <a:off x="518576" y="799991"/>
          <a:ext cx="1557346" cy="78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Ecología Humana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518576" y="799991"/>
        <a:ext cx="1557346" cy="789928"/>
      </dsp:txXfrm>
    </dsp:sp>
    <dsp:sp modelId="{E9B840E5-1800-4333-8802-3592AA08D15D}">
      <dsp:nvSpPr>
        <dsp:cNvPr id="0" name=""/>
        <dsp:cNvSpPr/>
      </dsp:nvSpPr>
      <dsp:spPr>
        <a:xfrm>
          <a:off x="2487709" y="870563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 de las fibra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870563"/>
        <a:ext cx="1557346" cy="112819"/>
      </dsp:txXfrm>
    </dsp:sp>
    <dsp:sp modelId="{A694F17D-932E-497A-AFAA-300BE0EC9E34}">
      <dsp:nvSpPr>
        <dsp:cNvPr id="0" name=""/>
        <dsp:cNvSpPr/>
      </dsp:nvSpPr>
      <dsp:spPr>
        <a:xfrm>
          <a:off x="2427033" y="983383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62FF9-C00E-4D7E-A86C-6A2AFE803544}">
      <dsp:nvSpPr>
        <dsp:cNvPr id="0" name=""/>
        <dsp:cNvSpPr/>
      </dsp:nvSpPr>
      <dsp:spPr>
        <a:xfrm>
          <a:off x="2487709" y="983383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Neurociencia Humanos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983383"/>
        <a:ext cx="1557346" cy="112819"/>
      </dsp:txXfrm>
    </dsp:sp>
    <dsp:sp modelId="{1D5BED71-B232-4A79-8BC5-A2C1F3205410}">
      <dsp:nvSpPr>
        <dsp:cNvPr id="0" name=""/>
        <dsp:cNvSpPr/>
      </dsp:nvSpPr>
      <dsp:spPr>
        <a:xfrm>
          <a:off x="2427033" y="1096202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024AB-9F1B-45F3-83F7-6D7F6C437621}">
      <dsp:nvSpPr>
        <dsp:cNvPr id="0" name=""/>
        <dsp:cNvSpPr/>
      </dsp:nvSpPr>
      <dsp:spPr>
        <a:xfrm>
          <a:off x="2487709" y="1096202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Matemáticas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096202"/>
        <a:ext cx="1557346" cy="112819"/>
      </dsp:txXfrm>
    </dsp:sp>
    <dsp:sp modelId="{079CA383-525C-458C-99C0-03E035F3B5A0}">
      <dsp:nvSpPr>
        <dsp:cNvPr id="0" name=""/>
        <dsp:cNvSpPr/>
      </dsp:nvSpPr>
      <dsp:spPr>
        <a:xfrm>
          <a:off x="2427033" y="1209022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73B52-B106-412C-85B9-1FBBD6C886A1}">
      <dsp:nvSpPr>
        <dsp:cNvPr id="0" name=""/>
        <dsp:cNvSpPr/>
      </dsp:nvSpPr>
      <dsp:spPr>
        <a:xfrm>
          <a:off x="2487709" y="1209022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Estadística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209022"/>
        <a:ext cx="1557346" cy="112819"/>
      </dsp:txXfrm>
    </dsp:sp>
    <dsp:sp modelId="{239CFFAD-6BB3-4B75-9F3F-682CCA3E391D}">
      <dsp:nvSpPr>
        <dsp:cNvPr id="0" name=""/>
        <dsp:cNvSpPr/>
      </dsp:nvSpPr>
      <dsp:spPr>
        <a:xfrm>
          <a:off x="2427033" y="1321841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87117-444D-4ECE-BCCF-28815F95F34E}">
      <dsp:nvSpPr>
        <dsp:cNvPr id="0" name=""/>
        <dsp:cNvSpPr/>
      </dsp:nvSpPr>
      <dsp:spPr>
        <a:xfrm>
          <a:off x="2487709" y="1321841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noProof="0" dirty="0" smtClean="0">
              <a:latin typeface="Arial Narrow"/>
              <a:cs typeface="Arial Narrow"/>
            </a:rPr>
            <a:t>Ciencias</a:t>
          </a:r>
          <a:r>
            <a:rPr lang="en-US" sz="500" kern="1200" dirty="0" smtClean="0">
              <a:latin typeface="Arial Narrow"/>
              <a:cs typeface="Arial Narrow"/>
            </a:rPr>
            <a:t> de la Tierra y </a:t>
          </a:r>
          <a:r>
            <a:rPr lang="es-ES" sz="500" kern="1200" noProof="0" dirty="0" smtClean="0">
              <a:latin typeface="Arial Narrow"/>
              <a:cs typeface="Arial Narrow"/>
            </a:rPr>
            <a:t>atmosféricas</a:t>
          </a:r>
          <a:endParaRPr lang="es-ES" sz="500" kern="1200" noProof="0" dirty="0">
            <a:latin typeface="Arial Narrow"/>
            <a:cs typeface="Arial Narrow"/>
          </a:endParaRPr>
        </a:p>
      </dsp:txBody>
      <dsp:txXfrm>
        <a:off x="2487709" y="1321841"/>
        <a:ext cx="1557346" cy="112819"/>
      </dsp:txXfrm>
    </dsp:sp>
    <dsp:sp modelId="{DFB1D7A3-C9F9-4C25-8350-5FAB7F13BFCF}">
      <dsp:nvSpPr>
        <dsp:cNvPr id="0" name=""/>
        <dsp:cNvSpPr/>
      </dsp:nvSpPr>
      <dsp:spPr>
        <a:xfrm>
          <a:off x="2427033" y="1434661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56E5F-96F4-40A5-A0CF-6069DBF0DBF7}">
      <dsp:nvSpPr>
        <dsp:cNvPr id="0" name=""/>
        <dsp:cNvSpPr/>
      </dsp:nvSpPr>
      <dsp:spPr>
        <a:xfrm>
          <a:off x="2487709" y="1434661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Física y Astronomía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434661"/>
        <a:ext cx="1557346" cy="112819"/>
      </dsp:txXfrm>
    </dsp:sp>
    <dsp:sp modelId="{E8793CFD-B990-4573-A272-2009B5471598}">
      <dsp:nvSpPr>
        <dsp:cNvPr id="0" name=""/>
        <dsp:cNvSpPr/>
      </dsp:nvSpPr>
      <dsp:spPr>
        <a:xfrm>
          <a:off x="2427033" y="1547480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1089E-2E46-4D47-A636-DAC8A07FB814}">
      <dsp:nvSpPr>
        <dsp:cNvPr id="0" name=""/>
        <dsp:cNvSpPr/>
      </dsp:nvSpPr>
      <dsp:spPr>
        <a:xfrm>
          <a:off x="2487709" y="1547480"/>
          <a:ext cx="1557346" cy="11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Ciencias de la computación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547480"/>
        <a:ext cx="1557346" cy="112819"/>
      </dsp:txXfrm>
    </dsp:sp>
    <dsp:sp modelId="{0729DB0F-F200-4BB7-8357-41C3D22330E2}">
      <dsp:nvSpPr>
        <dsp:cNvPr id="0" name=""/>
        <dsp:cNvSpPr/>
      </dsp:nvSpPr>
      <dsp:spPr>
        <a:xfrm>
          <a:off x="809011" y="1660492"/>
          <a:ext cx="323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0E4D5-7649-491F-A9A2-D3F4E91C3973}">
      <dsp:nvSpPr>
        <dsp:cNvPr id="0" name=""/>
        <dsp:cNvSpPr/>
      </dsp:nvSpPr>
      <dsp:spPr>
        <a:xfrm>
          <a:off x="473271" y="1699989"/>
          <a:ext cx="1557346" cy="789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Narrow"/>
              <a:cs typeface="Arial Narrow"/>
            </a:rPr>
            <a:t>Agricultura y Ciencias de la Vida</a:t>
          </a:r>
          <a:endParaRPr lang="es-ES" sz="2000" kern="1200" dirty="0">
            <a:latin typeface="Arial Narrow"/>
            <a:cs typeface="Arial Narrow"/>
          </a:endParaRPr>
        </a:p>
      </dsp:txBody>
      <dsp:txXfrm>
        <a:off x="473271" y="1699989"/>
        <a:ext cx="1557346" cy="789928"/>
      </dsp:txXfrm>
    </dsp:sp>
    <dsp:sp modelId="{29618EBF-CCAD-4E15-BA34-94FA64C6A8A4}">
      <dsp:nvSpPr>
        <dsp:cNvPr id="0" name=""/>
        <dsp:cNvSpPr/>
      </dsp:nvSpPr>
      <dsp:spPr>
        <a:xfrm>
          <a:off x="2487709" y="1699989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Neurobiología y Comportamiento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699989"/>
        <a:ext cx="1557346" cy="98741"/>
      </dsp:txXfrm>
    </dsp:sp>
    <dsp:sp modelId="{500A2B82-8C7F-4FCA-8C97-F09C49B74C8A}">
      <dsp:nvSpPr>
        <dsp:cNvPr id="0" name=""/>
        <dsp:cNvSpPr/>
      </dsp:nvSpPr>
      <dsp:spPr>
        <a:xfrm>
          <a:off x="2427033" y="1798730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79C06-3479-49A7-BEBE-2BD891A20B68}">
      <dsp:nvSpPr>
        <dsp:cNvPr id="0" name=""/>
        <dsp:cNvSpPr/>
      </dsp:nvSpPr>
      <dsp:spPr>
        <a:xfrm>
          <a:off x="2487709" y="1798730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Patología Vegetal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798730"/>
        <a:ext cx="1557346" cy="98741"/>
      </dsp:txXfrm>
    </dsp:sp>
    <dsp:sp modelId="{060877EC-95A2-4A73-89E2-672EB95F9168}">
      <dsp:nvSpPr>
        <dsp:cNvPr id="0" name=""/>
        <dsp:cNvSpPr/>
      </dsp:nvSpPr>
      <dsp:spPr>
        <a:xfrm>
          <a:off x="2427033" y="1897471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830F-832C-4AED-8880-4B3ACAAAAD8F}">
      <dsp:nvSpPr>
        <dsp:cNvPr id="0" name=""/>
        <dsp:cNvSpPr/>
      </dsp:nvSpPr>
      <dsp:spPr>
        <a:xfrm>
          <a:off x="2487709" y="1897471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Ciencias de los Alimentos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897471"/>
        <a:ext cx="1557346" cy="98741"/>
      </dsp:txXfrm>
    </dsp:sp>
    <dsp:sp modelId="{B4A32593-8EEF-47B2-A72D-E2D4BBDA3A4A}">
      <dsp:nvSpPr>
        <dsp:cNvPr id="0" name=""/>
        <dsp:cNvSpPr/>
      </dsp:nvSpPr>
      <dsp:spPr>
        <a:xfrm>
          <a:off x="2427033" y="1996212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7A3F4-8425-4ACE-ADC3-103DA86E3E34}">
      <dsp:nvSpPr>
        <dsp:cNvPr id="0" name=""/>
        <dsp:cNvSpPr/>
      </dsp:nvSpPr>
      <dsp:spPr>
        <a:xfrm>
          <a:off x="2487709" y="1996212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Entomología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1996212"/>
        <a:ext cx="1557346" cy="98741"/>
      </dsp:txXfrm>
    </dsp:sp>
    <dsp:sp modelId="{9831AE46-C59C-4012-AF9F-1A3020FA6515}">
      <dsp:nvSpPr>
        <dsp:cNvPr id="0" name=""/>
        <dsp:cNvSpPr/>
      </dsp:nvSpPr>
      <dsp:spPr>
        <a:xfrm>
          <a:off x="2427033" y="2094953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F992E-F414-4ABC-ABED-F69FC5AAA3BA}">
      <dsp:nvSpPr>
        <dsp:cNvPr id="0" name=""/>
        <dsp:cNvSpPr/>
      </dsp:nvSpPr>
      <dsp:spPr>
        <a:xfrm>
          <a:off x="2487709" y="2094953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Genética y reproducción Vegetal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2094953"/>
        <a:ext cx="1557346" cy="98741"/>
      </dsp:txXfrm>
    </dsp:sp>
    <dsp:sp modelId="{1771F86B-1FB4-48EE-AE0D-D74D51780581}">
      <dsp:nvSpPr>
        <dsp:cNvPr id="0" name=""/>
        <dsp:cNvSpPr/>
      </dsp:nvSpPr>
      <dsp:spPr>
        <a:xfrm>
          <a:off x="2427033" y="2193694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32205-5CF0-4B53-AD1B-0924FBECE8D2}">
      <dsp:nvSpPr>
        <dsp:cNvPr id="0" name=""/>
        <dsp:cNvSpPr/>
      </dsp:nvSpPr>
      <dsp:spPr>
        <a:xfrm>
          <a:off x="2487709" y="2193694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Plantaciones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2193694"/>
        <a:ext cx="1557346" cy="98741"/>
      </dsp:txXfrm>
    </dsp:sp>
    <dsp:sp modelId="{B5618485-CA44-4148-BEDB-46E17736D8E0}">
      <dsp:nvSpPr>
        <dsp:cNvPr id="0" name=""/>
        <dsp:cNvSpPr/>
      </dsp:nvSpPr>
      <dsp:spPr>
        <a:xfrm>
          <a:off x="2427033" y="2292435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5FF9-40AF-457A-81D5-B0B59386E8D5}">
      <dsp:nvSpPr>
        <dsp:cNvPr id="0" name=""/>
        <dsp:cNvSpPr/>
      </dsp:nvSpPr>
      <dsp:spPr>
        <a:xfrm>
          <a:off x="2487709" y="2292435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Ciencia de los Alimentos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2292435"/>
        <a:ext cx="1557346" cy="98741"/>
      </dsp:txXfrm>
    </dsp:sp>
    <dsp:sp modelId="{2DF2FB2F-0DCC-4BF5-87AA-E84EB9CB9DB6}">
      <dsp:nvSpPr>
        <dsp:cNvPr id="0" name=""/>
        <dsp:cNvSpPr/>
      </dsp:nvSpPr>
      <dsp:spPr>
        <a:xfrm>
          <a:off x="2427033" y="2391177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05CB-7EF7-4C82-B539-0E1F95CF2030}">
      <dsp:nvSpPr>
        <dsp:cNvPr id="0" name=""/>
        <dsp:cNvSpPr/>
      </dsp:nvSpPr>
      <dsp:spPr>
        <a:xfrm>
          <a:off x="2487709" y="2391177"/>
          <a:ext cx="1557346" cy="98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Agricultura e Ingeniería Biológica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2391177"/>
        <a:ext cx="1557346" cy="98741"/>
      </dsp:txXfrm>
    </dsp:sp>
    <dsp:sp modelId="{C8D74A71-9C85-430D-801E-A074648BDF31}">
      <dsp:nvSpPr>
        <dsp:cNvPr id="0" name=""/>
        <dsp:cNvSpPr/>
      </dsp:nvSpPr>
      <dsp:spPr>
        <a:xfrm>
          <a:off x="809011" y="2489918"/>
          <a:ext cx="323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F2172-071B-43E6-A94B-88D62B8ADBCA}">
      <dsp:nvSpPr>
        <dsp:cNvPr id="0" name=""/>
        <dsp:cNvSpPr/>
      </dsp:nvSpPr>
      <dsp:spPr>
        <a:xfrm>
          <a:off x="529869" y="2808456"/>
          <a:ext cx="1557346" cy="43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 Narrow"/>
              <a:cs typeface="Arial Narrow"/>
            </a:rPr>
            <a:t>Ciencias</a:t>
          </a:r>
          <a:endParaRPr lang="es-ES" sz="2400" kern="1200" dirty="0">
            <a:latin typeface="Arial Narrow"/>
            <a:cs typeface="Arial Narrow"/>
          </a:endParaRPr>
        </a:p>
      </dsp:txBody>
      <dsp:txXfrm>
        <a:off x="529869" y="2808456"/>
        <a:ext cx="1557346" cy="433031"/>
      </dsp:txXfrm>
    </dsp:sp>
    <dsp:sp modelId="{F9E3B6AD-D66E-47BE-AF0A-540523513D83}">
      <dsp:nvSpPr>
        <dsp:cNvPr id="0" name=""/>
        <dsp:cNvSpPr/>
      </dsp:nvSpPr>
      <dsp:spPr>
        <a:xfrm>
          <a:off x="2487709" y="2529414"/>
          <a:ext cx="1557346" cy="19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Matemáticas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2529414"/>
        <a:ext cx="1557346" cy="197482"/>
      </dsp:txXfrm>
    </dsp:sp>
    <dsp:sp modelId="{9DE4297A-0C1B-4B1A-9D4E-0D57FF0C4A02}">
      <dsp:nvSpPr>
        <dsp:cNvPr id="0" name=""/>
        <dsp:cNvSpPr/>
      </dsp:nvSpPr>
      <dsp:spPr>
        <a:xfrm>
          <a:off x="2427033" y="2726896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DAB08-3377-4653-9343-B81CF572AA36}">
      <dsp:nvSpPr>
        <dsp:cNvPr id="0" name=""/>
        <dsp:cNvSpPr/>
      </dsp:nvSpPr>
      <dsp:spPr>
        <a:xfrm>
          <a:off x="2487709" y="2726896"/>
          <a:ext cx="1557346" cy="19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Arial Narrow"/>
              <a:cs typeface="Arial Narrow"/>
            </a:rPr>
            <a:t>Astronomía</a:t>
          </a:r>
          <a:endParaRPr lang="es-ES" sz="500" kern="1200" dirty="0">
            <a:latin typeface="Arial Narrow"/>
            <a:cs typeface="Arial Narrow"/>
          </a:endParaRPr>
        </a:p>
      </dsp:txBody>
      <dsp:txXfrm>
        <a:off x="2487709" y="2726896"/>
        <a:ext cx="1557346" cy="197482"/>
      </dsp:txXfrm>
    </dsp:sp>
    <dsp:sp modelId="{812CA0AD-6271-4C0D-BCEB-BA49702FBA90}">
      <dsp:nvSpPr>
        <dsp:cNvPr id="0" name=""/>
        <dsp:cNvSpPr/>
      </dsp:nvSpPr>
      <dsp:spPr>
        <a:xfrm>
          <a:off x="2427033" y="2924379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9B49D-F6F5-4191-89C3-E9EFA4D0CF25}">
      <dsp:nvSpPr>
        <dsp:cNvPr id="0" name=""/>
        <dsp:cNvSpPr/>
      </dsp:nvSpPr>
      <dsp:spPr>
        <a:xfrm>
          <a:off x="2487709" y="2924379"/>
          <a:ext cx="1557346" cy="19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Century" panose="02040604050505020304" pitchFamily="18" charset="0"/>
            </a:rPr>
            <a:t>Ciencias de la Computación</a:t>
          </a:r>
          <a:endParaRPr lang="es-ES" sz="500" kern="1200" dirty="0">
            <a:latin typeface="Century" panose="02040604050505020304" pitchFamily="18" charset="0"/>
          </a:endParaRPr>
        </a:p>
      </dsp:txBody>
      <dsp:txXfrm>
        <a:off x="2487709" y="2924379"/>
        <a:ext cx="1557346" cy="197482"/>
      </dsp:txXfrm>
    </dsp:sp>
    <dsp:sp modelId="{912A7E2D-899B-4C34-BA0F-C78562B44AEF}">
      <dsp:nvSpPr>
        <dsp:cNvPr id="0" name=""/>
        <dsp:cNvSpPr/>
      </dsp:nvSpPr>
      <dsp:spPr>
        <a:xfrm>
          <a:off x="2427033" y="3121861"/>
          <a:ext cx="1557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83670-D930-4E2D-82C1-443CC5FC8A11}">
      <dsp:nvSpPr>
        <dsp:cNvPr id="0" name=""/>
        <dsp:cNvSpPr/>
      </dsp:nvSpPr>
      <dsp:spPr>
        <a:xfrm>
          <a:off x="2487709" y="3121861"/>
          <a:ext cx="1557346" cy="19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>
              <a:latin typeface="Century" panose="02040604050505020304" pitchFamily="18" charset="0"/>
            </a:rPr>
            <a:t>Ciencias de la Información</a:t>
          </a:r>
          <a:endParaRPr lang="es-ES" sz="500" kern="1200" dirty="0">
            <a:latin typeface="Century" panose="02040604050505020304" pitchFamily="18" charset="0"/>
          </a:endParaRPr>
        </a:p>
      </dsp:txBody>
      <dsp:txXfrm>
        <a:off x="2487709" y="3121861"/>
        <a:ext cx="1557346" cy="197482"/>
      </dsp:txXfrm>
    </dsp:sp>
    <dsp:sp modelId="{73967E7A-A44C-4054-AEE3-4F895AEDDFDD}">
      <dsp:nvSpPr>
        <dsp:cNvPr id="0" name=""/>
        <dsp:cNvSpPr/>
      </dsp:nvSpPr>
      <dsp:spPr>
        <a:xfrm>
          <a:off x="809011" y="3319343"/>
          <a:ext cx="32360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258FC-F94D-44D9-9057-AECC08787B75}">
      <dsp:nvSpPr>
        <dsp:cNvPr id="0" name=""/>
        <dsp:cNvSpPr/>
      </dsp:nvSpPr>
      <dsp:spPr>
        <a:xfrm>
          <a:off x="2607381" y="461738"/>
          <a:ext cx="3654465" cy="3654465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C2E65-E929-43FB-B685-B478826D8562}">
      <dsp:nvSpPr>
        <dsp:cNvPr id="0" name=""/>
        <dsp:cNvSpPr/>
      </dsp:nvSpPr>
      <dsp:spPr>
        <a:xfrm>
          <a:off x="2607381" y="461738"/>
          <a:ext cx="3654465" cy="3654465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1366-0B55-4CC6-AEBA-41ADBAFA25F1}">
      <dsp:nvSpPr>
        <dsp:cNvPr id="0" name=""/>
        <dsp:cNvSpPr/>
      </dsp:nvSpPr>
      <dsp:spPr>
        <a:xfrm>
          <a:off x="2607381" y="461738"/>
          <a:ext cx="3654465" cy="3654465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9570C-8DC4-4DA0-95D7-8D633A57807F}">
      <dsp:nvSpPr>
        <dsp:cNvPr id="0" name=""/>
        <dsp:cNvSpPr/>
      </dsp:nvSpPr>
      <dsp:spPr>
        <a:xfrm>
          <a:off x="2637848" y="476768"/>
          <a:ext cx="3654465" cy="3654465"/>
        </a:xfrm>
        <a:prstGeom prst="blockArc">
          <a:avLst>
            <a:gd name="adj1" fmla="val 3791953"/>
            <a:gd name="adj2" fmla="val 7008047"/>
            <a:gd name="adj3" fmla="val 3906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8B023-4226-49FC-8CE5-FC5902118A82}">
      <dsp:nvSpPr>
        <dsp:cNvPr id="0" name=""/>
        <dsp:cNvSpPr/>
      </dsp:nvSpPr>
      <dsp:spPr>
        <a:xfrm>
          <a:off x="2599796" y="496566"/>
          <a:ext cx="3654465" cy="3654465"/>
        </a:xfrm>
        <a:prstGeom prst="blockArc">
          <a:avLst>
            <a:gd name="adj1" fmla="val 703031"/>
            <a:gd name="adj2" fmla="val 3709641"/>
            <a:gd name="adj3" fmla="val 3906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027E4-6F9B-4167-87F0-1C60266ECFDF}">
      <dsp:nvSpPr>
        <dsp:cNvPr id="0" name=""/>
        <dsp:cNvSpPr/>
      </dsp:nvSpPr>
      <dsp:spPr>
        <a:xfrm>
          <a:off x="2602914" y="481840"/>
          <a:ext cx="3654465" cy="3654465"/>
        </a:xfrm>
        <a:prstGeom prst="blockArc">
          <a:avLst>
            <a:gd name="adj1" fmla="val 19280422"/>
            <a:gd name="adj2" fmla="val 731915"/>
            <a:gd name="adj3" fmla="val 3906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4C70D-C960-4E26-B7C4-AC2A107D1E77}">
      <dsp:nvSpPr>
        <dsp:cNvPr id="0" name=""/>
        <dsp:cNvSpPr/>
      </dsp:nvSpPr>
      <dsp:spPr>
        <a:xfrm>
          <a:off x="2586977" y="461622"/>
          <a:ext cx="3654465" cy="3654465"/>
        </a:xfrm>
        <a:prstGeom prst="blockArc">
          <a:avLst>
            <a:gd name="adj1" fmla="val 16239154"/>
            <a:gd name="adj2" fmla="val 19329822"/>
            <a:gd name="adj3" fmla="val 39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E610F-BE57-4D71-9848-46152BB0FE6C}">
      <dsp:nvSpPr>
        <dsp:cNvPr id="0" name=""/>
        <dsp:cNvSpPr/>
      </dsp:nvSpPr>
      <dsp:spPr>
        <a:xfrm>
          <a:off x="3616822" y="1489446"/>
          <a:ext cx="1635584" cy="15990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Arial Narrow"/>
              <a:cs typeface="Arial Narrow"/>
            </a:rPr>
            <a:t>Perfil</a:t>
          </a:r>
          <a:endParaRPr lang="es-CO" sz="2800" kern="1200" dirty="0">
            <a:latin typeface="Arial Narrow"/>
            <a:cs typeface="Arial Narrow"/>
          </a:endParaRPr>
        </a:p>
      </dsp:txBody>
      <dsp:txXfrm>
        <a:off x="3616822" y="1489446"/>
        <a:ext cx="1635584" cy="1599050"/>
      </dsp:txXfrm>
    </dsp:sp>
    <dsp:sp modelId="{6C6DF5E6-9132-4069-95A0-D976B8BE0E82}">
      <dsp:nvSpPr>
        <dsp:cNvPr id="0" name=""/>
        <dsp:cNvSpPr/>
      </dsp:nvSpPr>
      <dsp:spPr>
        <a:xfrm>
          <a:off x="3770803" y="-166388"/>
          <a:ext cx="1327622" cy="13276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Nivel de inglés B2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3770803" y="-166388"/>
        <a:ext cx="1327622" cy="1327622"/>
      </dsp:txXfrm>
    </dsp:sp>
    <dsp:sp modelId="{758224F2-48CC-4F73-92FE-5D6D575C5F26}">
      <dsp:nvSpPr>
        <dsp:cNvPr id="0" name=""/>
        <dsp:cNvSpPr/>
      </dsp:nvSpPr>
      <dsp:spPr>
        <a:xfrm>
          <a:off x="5165304" y="526094"/>
          <a:ext cx="1327622" cy="1327622"/>
        </a:xfrm>
        <a:prstGeom prst="ellipse">
          <a:avLst/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Narrow"/>
              <a:cs typeface="Arial Narrow"/>
            </a:rPr>
            <a:t>Ensayo de motivación</a:t>
          </a:r>
          <a:endParaRPr lang="es-CO" sz="1200" kern="1200" dirty="0">
            <a:latin typeface="Arial Narrow"/>
            <a:cs typeface="Arial Narrow"/>
          </a:endParaRPr>
        </a:p>
      </dsp:txBody>
      <dsp:txXfrm>
        <a:off x="5165304" y="526094"/>
        <a:ext cx="1327622" cy="1327622"/>
      </dsp:txXfrm>
    </dsp:sp>
    <dsp:sp modelId="{50CFA913-D869-4AF9-8AB6-31073C779E83}">
      <dsp:nvSpPr>
        <dsp:cNvPr id="0" name=""/>
        <dsp:cNvSpPr/>
      </dsp:nvSpPr>
      <dsp:spPr>
        <a:xfrm>
          <a:off x="5551274" y="2057657"/>
          <a:ext cx="1259941" cy="125994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Carta de recomendación por parte de docente tutor</a:t>
          </a:r>
          <a:endParaRPr lang="es-CO" sz="12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551274" y="2057657"/>
        <a:ext cx="1259941" cy="1259941"/>
      </dsp:txXfrm>
    </dsp:sp>
    <dsp:sp modelId="{3F5D675F-6746-4CB3-81E0-76C4DEC822D6}">
      <dsp:nvSpPr>
        <dsp:cNvPr id="0" name=""/>
        <dsp:cNvSpPr/>
      </dsp:nvSpPr>
      <dsp:spPr>
        <a:xfrm>
          <a:off x="4609061" y="3239289"/>
          <a:ext cx="1327622" cy="1327622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Ser mayor de edad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4609061" y="3239289"/>
        <a:ext cx="1327622" cy="1327622"/>
      </dsp:txXfrm>
    </dsp:sp>
    <dsp:sp modelId="{863712A1-B0D4-42F1-A8C3-B913212E404A}">
      <dsp:nvSpPr>
        <dsp:cNvPr id="0" name=""/>
        <dsp:cNvSpPr/>
      </dsp:nvSpPr>
      <dsp:spPr>
        <a:xfrm>
          <a:off x="2993479" y="3239289"/>
          <a:ext cx="1327622" cy="1327622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200" kern="1200" dirty="0" smtClean="0">
              <a:latin typeface="Arial Narrow"/>
              <a:cs typeface="Arial Narrow"/>
            </a:rPr>
            <a:t>Tener un promedio académico acumulado de 3.8</a:t>
          </a:r>
          <a:endParaRPr lang="es-CO" sz="1200" kern="1200" dirty="0">
            <a:latin typeface="Arial Narrow"/>
            <a:cs typeface="Arial Narrow"/>
          </a:endParaRPr>
        </a:p>
      </dsp:txBody>
      <dsp:txXfrm>
        <a:off x="2993479" y="3239289"/>
        <a:ext cx="1327622" cy="1327622"/>
      </dsp:txXfrm>
    </dsp:sp>
    <dsp:sp modelId="{3BF439BB-848A-4769-AE8D-6566C95A177F}">
      <dsp:nvSpPr>
        <dsp:cNvPr id="0" name=""/>
        <dsp:cNvSpPr/>
      </dsp:nvSpPr>
      <dsp:spPr>
        <a:xfrm>
          <a:off x="2003535" y="2028679"/>
          <a:ext cx="1368897" cy="1317898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300" kern="1200" dirty="0" smtClean="0">
              <a:latin typeface="Arial Narrow"/>
              <a:cs typeface="Arial Narrow"/>
            </a:rPr>
            <a:t/>
          </a:r>
          <a:br>
            <a:rPr lang="es-CO" sz="1300" kern="1200" dirty="0" smtClean="0">
              <a:latin typeface="Arial Narrow"/>
              <a:cs typeface="Arial Narrow"/>
            </a:rPr>
          </a:br>
          <a:r>
            <a:rPr lang="es-CO" sz="1300" kern="1200" dirty="0" smtClean="0">
              <a:latin typeface="Arial Narrow"/>
              <a:cs typeface="Arial Narrow"/>
            </a:rPr>
            <a:t>Haber cursado y aprobado el 70% de su programa académico</a:t>
          </a:r>
        </a:p>
        <a:p>
          <a:pPr lvl="0" algn="ctr">
            <a:spcBef>
              <a:spcPct val="0"/>
            </a:spcBef>
          </a:pPr>
          <a:endParaRPr lang="es-CO" sz="1200" kern="1200" dirty="0">
            <a:latin typeface="Arial Narrow"/>
            <a:cs typeface="Arial Narrow"/>
          </a:endParaRPr>
        </a:p>
      </dsp:txBody>
      <dsp:txXfrm>
        <a:off x="2003535" y="2028679"/>
        <a:ext cx="1368897" cy="1317898"/>
      </dsp:txXfrm>
    </dsp:sp>
    <dsp:sp modelId="{3C2871C8-B8DE-438B-8DEE-3EB4E0F7F5B3}">
      <dsp:nvSpPr>
        <dsp:cNvPr id="0" name=""/>
        <dsp:cNvSpPr/>
      </dsp:nvSpPr>
      <dsp:spPr>
        <a:xfrm>
          <a:off x="2364989" y="554527"/>
          <a:ext cx="1337871" cy="1234863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 Narrow"/>
              <a:cs typeface="Arial Narrow"/>
            </a:rPr>
            <a:t>Estudiante matriculado</a:t>
          </a:r>
          <a:endParaRPr lang="es-CO" sz="1400" kern="1200" dirty="0">
            <a:latin typeface="Arial Narrow"/>
            <a:cs typeface="Arial Narrow"/>
          </a:endParaRPr>
        </a:p>
      </dsp:txBody>
      <dsp:txXfrm>
        <a:off x="2364989" y="554527"/>
        <a:ext cx="1337871" cy="12348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15CD6-9459-4D57-9EB7-114D67EAB256}">
      <dsp:nvSpPr>
        <dsp:cNvPr id="0" name=""/>
        <dsp:cNvSpPr/>
      </dsp:nvSpPr>
      <dsp:spPr>
        <a:xfrm rot="5400000">
          <a:off x="217" y="844557"/>
          <a:ext cx="2830666" cy="283110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0B408-0E0E-4503-B20C-12B7C421DC65}">
      <dsp:nvSpPr>
        <dsp:cNvPr id="0" name=""/>
        <dsp:cNvSpPr/>
      </dsp:nvSpPr>
      <dsp:spPr>
        <a:xfrm rot="16200000">
          <a:off x="2913553" y="844557"/>
          <a:ext cx="2830666" cy="283110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D764E-608F-40BC-B1EF-DF6925D6742C}">
      <dsp:nvSpPr>
        <dsp:cNvPr id="0" name=""/>
        <dsp:cNvSpPr/>
      </dsp:nvSpPr>
      <dsp:spPr>
        <a:xfrm>
          <a:off x="3248271" y="3562293"/>
          <a:ext cx="2149238" cy="56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Narrow"/>
              <a:cs typeface="Arial Narrow"/>
            </a:rPr>
            <a:t>2. Evaluación de propuestas</a:t>
          </a:r>
          <a:endParaRPr lang="es-ES" sz="1800" kern="1200" dirty="0">
            <a:latin typeface="Arial Narrow"/>
            <a:cs typeface="Arial Narrow"/>
          </a:endParaRPr>
        </a:p>
      </dsp:txBody>
      <dsp:txXfrm>
        <a:off x="3248271" y="3562293"/>
        <a:ext cx="2149238" cy="566314"/>
      </dsp:txXfrm>
    </dsp:sp>
    <dsp:sp modelId="{11F55252-692D-4528-84B4-23D66D72BCA3}">
      <dsp:nvSpPr>
        <dsp:cNvPr id="0" name=""/>
        <dsp:cNvSpPr/>
      </dsp:nvSpPr>
      <dsp:spPr>
        <a:xfrm rot="5400000">
          <a:off x="2822753" y="844557"/>
          <a:ext cx="2830666" cy="283110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4C3C4-70FD-4AC7-BC6D-7C52C6D54DDD}">
      <dsp:nvSpPr>
        <dsp:cNvPr id="0" name=""/>
        <dsp:cNvSpPr/>
      </dsp:nvSpPr>
      <dsp:spPr>
        <a:xfrm rot="16200000">
          <a:off x="5735232" y="844557"/>
          <a:ext cx="2830666" cy="283110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ACE2A-55E5-4FDB-A764-AA6FF5D2C376}">
      <dsp:nvSpPr>
        <dsp:cNvPr id="0" name=""/>
        <dsp:cNvSpPr/>
      </dsp:nvSpPr>
      <dsp:spPr>
        <a:xfrm>
          <a:off x="5863507" y="3550536"/>
          <a:ext cx="2149238" cy="56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Narrow"/>
              <a:cs typeface="Arial Narrow"/>
            </a:rPr>
            <a:t>3. Entrevistas del candidato(a) en inglés</a:t>
          </a:r>
          <a:endParaRPr lang="es-ES" sz="1800" kern="1200" dirty="0">
            <a:latin typeface="Arial Narrow"/>
            <a:cs typeface="Arial Narrow"/>
          </a:endParaRPr>
        </a:p>
      </dsp:txBody>
      <dsp:txXfrm>
        <a:off x="5863507" y="3550536"/>
        <a:ext cx="2149238" cy="566314"/>
      </dsp:txXfrm>
    </dsp:sp>
    <dsp:sp modelId="{700C045F-215F-4F7F-8ADD-BA7A539242E4}">
      <dsp:nvSpPr>
        <dsp:cNvPr id="0" name=""/>
        <dsp:cNvSpPr/>
      </dsp:nvSpPr>
      <dsp:spPr>
        <a:xfrm>
          <a:off x="3179211" y="1657013"/>
          <a:ext cx="1296944" cy="129694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/>
              <a:cs typeface="Arial Narrow"/>
            </a:rPr>
            <a:t>Ensayo de motivación</a:t>
          </a:r>
          <a:endParaRPr lang="es-ES" sz="1400" kern="1200" dirty="0">
            <a:latin typeface="Arial Narrow"/>
            <a:cs typeface="Arial Narrow"/>
          </a:endParaRPr>
        </a:p>
      </dsp:txBody>
      <dsp:txXfrm>
        <a:off x="3360316" y="1809951"/>
        <a:ext cx="747787" cy="991069"/>
      </dsp:txXfrm>
    </dsp:sp>
    <dsp:sp modelId="{F5F9F1B6-A7C4-4E5D-9F19-1B19A609C6D1}">
      <dsp:nvSpPr>
        <dsp:cNvPr id="0" name=""/>
        <dsp:cNvSpPr/>
      </dsp:nvSpPr>
      <dsp:spPr>
        <a:xfrm>
          <a:off x="4113946" y="1657013"/>
          <a:ext cx="1296944" cy="129694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5"/>
                <a:satOff val="-1023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5"/>
                <a:satOff val="-1023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5"/>
                <a:satOff val="-1023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/>
              <a:cs typeface="Arial Narrow"/>
            </a:rPr>
            <a:t>Trayectoria académica </a:t>
          </a:r>
          <a:endParaRPr lang="es-ES" sz="1400" kern="1200" dirty="0">
            <a:latin typeface="Arial Narrow"/>
            <a:cs typeface="Arial Narrow"/>
          </a:endParaRPr>
        </a:p>
      </dsp:txBody>
      <dsp:txXfrm>
        <a:off x="4481998" y="1809951"/>
        <a:ext cx="747787" cy="991069"/>
      </dsp:txXfrm>
    </dsp:sp>
    <dsp:sp modelId="{5F5F72AA-BC55-4006-8336-0102429734CA}">
      <dsp:nvSpPr>
        <dsp:cNvPr id="0" name=""/>
        <dsp:cNvSpPr/>
      </dsp:nvSpPr>
      <dsp:spPr>
        <a:xfrm>
          <a:off x="736463" y="1195394"/>
          <a:ext cx="833998" cy="83400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 Narrow"/>
              <a:cs typeface="Arial Narrow"/>
            </a:rPr>
            <a:t>UNAL Sede Bogotá</a:t>
          </a:r>
          <a:endParaRPr lang="es-ES" sz="1100" kern="1200" dirty="0">
            <a:latin typeface="Arial Narrow"/>
            <a:cs typeface="Arial Narrow"/>
          </a:endParaRPr>
        </a:p>
      </dsp:txBody>
      <dsp:txXfrm>
        <a:off x="736463" y="1195394"/>
        <a:ext cx="833998" cy="834002"/>
      </dsp:txXfrm>
    </dsp:sp>
    <dsp:sp modelId="{C7927220-4B20-4C58-B489-A074DED780B3}">
      <dsp:nvSpPr>
        <dsp:cNvPr id="0" name=""/>
        <dsp:cNvSpPr/>
      </dsp:nvSpPr>
      <dsp:spPr>
        <a:xfrm>
          <a:off x="837674" y="2142350"/>
          <a:ext cx="238285" cy="2383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206004"/>
                <a:satOff val="-3068"/>
                <a:lumOff val="-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206004"/>
                <a:satOff val="-3068"/>
                <a:lumOff val="-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206004"/>
                <a:satOff val="-3068"/>
                <a:lumOff val="-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561A73-D86F-4944-9EC7-F11F6CFBB965}">
      <dsp:nvSpPr>
        <dsp:cNvPr id="0" name=""/>
        <dsp:cNvSpPr/>
      </dsp:nvSpPr>
      <dsp:spPr>
        <a:xfrm>
          <a:off x="1613696" y="1221476"/>
          <a:ext cx="238285" cy="2383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CF2068-179D-430E-B64A-A7485E96892D}">
      <dsp:nvSpPr>
        <dsp:cNvPr id="0" name=""/>
        <dsp:cNvSpPr/>
      </dsp:nvSpPr>
      <dsp:spPr>
        <a:xfrm>
          <a:off x="1613895" y="1469678"/>
          <a:ext cx="833998" cy="83400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 Narrow"/>
              <a:cs typeface="Arial Narrow"/>
            </a:rPr>
            <a:t>UNAL Sede Palmira</a:t>
          </a:r>
          <a:endParaRPr lang="es-ES" sz="1100" kern="1200" dirty="0">
            <a:latin typeface="Arial Narrow"/>
            <a:cs typeface="Arial Narrow"/>
          </a:endParaRPr>
        </a:p>
      </dsp:txBody>
      <dsp:txXfrm>
        <a:off x="1613895" y="1469678"/>
        <a:ext cx="833998" cy="834002"/>
      </dsp:txXfrm>
    </dsp:sp>
    <dsp:sp modelId="{0C4D34AB-5422-4734-A19B-C68CF6189D74}">
      <dsp:nvSpPr>
        <dsp:cNvPr id="0" name=""/>
        <dsp:cNvSpPr/>
      </dsp:nvSpPr>
      <dsp:spPr>
        <a:xfrm>
          <a:off x="2295080" y="2316302"/>
          <a:ext cx="238285" cy="2383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652E89-0189-4D65-8F9A-84F1431A2DB7}">
      <dsp:nvSpPr>
        <dsp:cNvPr id="0" name=""/>
        <dsp:cNvSpPr/>
      </dsp:nvSpPr>
      <dsp:spPr>
        <a:xfrm>
          <a:off x="541013" y="2464803"/>
          <a:ext cx="833998" cy="83400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 Narrow"/>
              <a:cs typeface="Arial Narrow"/>
            </a:rPr>
            <a:t>UNAL Sede Medellín</a:t>
          </a:r>
          <a:endParaRPr lang="es-ES" sz="1100" kern="1200" dirty="0">
            <a:latin typeface="Arial Narrow"/>
            <a:cs typeface="Arial Narrow"/>
          </a:endParaRPr>
        </a:p>
      </dsp:txBody>
      <dsp:txXfrm>
        <a:off x="541013" y="2464803"/>
        <a:ext cx="833998" cy="834002"/>
      </dsp:txXfrm>
    </dsp:sp>
    <dsp:sp modelId="{856A1108-C5EA-444F-8893-C84396BF4C9A}">
      <dsp:nvSpPr>
        <dsp:cNvPr id="0" name=""/>
        <dsp:cNvSpPr/>
      </dsp:nvSpPr>
      <dsp:spPr>
        <a:xfrm>
          <a:off x="1462476" y="2398335"/>
          <a:ext cx="833998" cy="83400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Arial Narrow"/>
              <a:cs typeface="Arial Narrow"/>
            </a:rPr>
            <a:t>UNAL Sede </a:t>
          </a:r>
          <a:r>
            <a:rPr lang="es-ES" sz="1000" kern="1200" dirty="0" smtClean="0">
              <a:latin typeface="Arial Narrow"/>
              <a:cs typeface="Arial Narrow"/>
            </a:rPr>
            <a:t>Manizales</a:t>
          </a:r>
          <a:endParaRPr lang="es-ES" sz="1000" kern="1200" dirty="0">
            <a:latin typeface="Arial Narrow"/>
            <a:cs typeface="Arial Narrow"/>
          </a:endParaRPr>
        </a:p>
      </dsp:txBody>
      <dsp:txXfrm>
        <a:off x="1462476" y="2398335"/>
        <a:ext cx="833998" cy="834002"/>
      </dsp:txXfrm>
    </dsp:sp>
    <dsp:sp modelId="{844F8B23-5AA4-48D4-A54D-E3DA9FBDF78D}">
      <dsp:nvSpPr>
        <dsp:cNvPr id="0" name=""/>
        <dsp:cNvSpPr/>
      </dsp:nvSpPr>
      <dsp:spPr>
        <a:xfrm>
          <a:off x="1090656" y="1939921"/>
          <a:ext cx="720207" cy="7008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18011"/>
                <a:satOff val="-9205"/>
                <a:lumOff val="-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6618011"/>
                <a:satOff val="-9205"/>
                <a:lumOff val="-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6618011"/>
                <a:satOff val="-9205"/>
                <a:lumOff val="-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4A900F-27CD-4DCA-AFE9-60D45F627F65}">
      <dsp:nvSpPr>
        <dsp:cNvPr id="0" name=""/>
        <dsp:cNvSpPr/>
      </dsp:nvSpPr>
      <dsp:spPr>
        <a:xfrm>
          <a:off x="570102" y="2295057"/>
          <a:ext cx="179112" cy="1790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315D69-53E0-4328-8B73-84BEF7E8BF45}">
      <dsp:nvSpPr>
        <dsp:cNvPr id="0" name=""/>
        <dsp:cNvSpPr/>
      </dsp:nvSpPr>
      <dsp:spPr>
        <a:xfrm>
          <a:off x="6107641" y="1429845"/>
          <a:ext cx="1653260" cy="165296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Narrow"/>
              <a:cs typeface="Arial Narrow"/>
            </a:rPr>
            <a:t>Entrevistas personales o virtuales</a:t>
          </a:r>
          <a:endParaRPr lang="es-ES" sz="1600" kern="1200" dirty="0">
            <a:latin typeface="Arial Narrow"/>
            <a:cs typeface="Arial Narrow"/>
          </a:endParaRPr>
        </a:p>
      </dsp:txBody>
      <dsp:txXfrm>
        <a:off x="6107641" y="1429845"/>
        <a:ext cx="1653260" cy="1652961"/>
      </dsp:txXfrm>
    </dsp:sp>
    <dsp:sp modelId="{3291C997-6F3C-4F4F-973B-3E6D4976E94D}">
      <dsp:nvSpPr>
        <dsp:cNvPr id="0" name=""/>
        <dsp:cNvSpPr/>
      </dsp:nvSpPr>
      <dsp:spPr>
        <a:xfrm>
          <a:off x="282214" y="3597563"/>
          <a:ext cx="2648721" cy="566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 Narrow"/>
              <a:cs typeface="Arial Narrow"/>
            </a:rPr>
            <a:t>1. </a:t>
          </a:r>
          <a:r>
            <a:rPr lang="es-ES" sz="1800" kern="1200" dirty="0" smtClean="0">
              <a:latin typeface="Arial Narrow"/>
              <a:cs typeface="Arial Narrow"/>
            </a:rPr>
            <a:t>Verificación de requisitos</a:t>
          </a:r>
          <a:endParaRPr lang="es-ES" sz="1800" kern="1200" dirty="0">
            <a:latin typeface="Arial Narrow"/>
            <a:cs typeface="Arial Narrow"/>
          </a:endParaRPr>
        </a:p>
      </dsp:txBody>
      <dsp:txXfrm>
        <a:off x="282214" y="3597563"/>
        <a:ext cx="2648721" cy="56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4F804-D64C-4342-BF82-9ED3BD048276}" type="datetimeFigureOut">
              <a:rPr lang="es-CO" smtClean="0"/>
              <a:pPr/>
              <a:t>03/11/2015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A77F8-1228-463E-AA52-9467ED71AD7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42146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EA28C-7272-40C8-B14F-D9041668B98B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62050"/>
            <a:ext cx="50165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1F560-062E-4AEF-B550-D30DD246A44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574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148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722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297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2871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445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019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593" algn="l" defTabSz="7131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029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98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696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0" y="1162050"/>
            <a:ext cx="50165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 smtClean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endParaRPr lang="en-US" dirty="0" smtClean="0"/>
          </a:p>
          <a:p>
            <a:endParaRPr lang="es-CO" u="sng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AAA68-3257-4755-9C0F-6A2D025EFD1C}" type="slidenum">
              <a:rPr lang="es-CO" smtClean="0"/>
              <a:pPr/>
              <a:t>28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42814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01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AAA68-3257-4755-9C0F-6A2D025EFD1C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8494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736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87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821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35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lvl="0" indent="0" algn="l" defTabSz="713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baseline="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1F560-062E-4AEF-B550-D30DD246A4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05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574" indent="0" algn="ctr">
              <a:buNone/>
              <a:defRPr sz="1600"/>
            </a:lvl2pPr>
            <a:lvl3pPr marL="713148" indent="0" algn="ctr">
              <a:buNone/>
              <a:defRPr sz="1400"/>
            </a:lvl3pPr>
            <a:lvl4pPr marL="1069722" indent="0" algn="ctr">
              <a:buNone/>
              <a:defRPr sz="1300"/>
            </a:lvl4pPr>
            <a:lvl5pPr marL="1426297" indent="0" algn="ctr">
              <a:buNone/>
              <a:defRPr sz="1300"/>
            </a:lvl5pPr>
            <a:lvl6pPr marL="1782871" indent="0" algn="ctr">
              <a:buNone/>
              <a:defRPr sz="1300"/>
            </a:lvl6pPr>
            <a:lvl7pPr marL="2139445" indent="0" algn="ctr">
              <a:buNone/>
              <a:defRPr sz="1300"/>
            </a:lvl7pPr>
            <a:lvl8pPr marL="2496019" indent="0" algn="ctr">
              <a:buNone/>
              <a:defRPr sz="1300"/>
            </a:lvl8pPr>
            <a:lvl9pPr marL="2852593" indent="0" algn="ctr">
              <a:buNone/>
              <a:defRPr sz="13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862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7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24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4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262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7828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139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4960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8525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2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88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400970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74" indent="0">
              <a:buNone/>
              <a:defRPr sz="1600" b="1"/>
            </a:lvl2pPr>
            <a:lvl3pPr marL="713148" indent="0">
              <a:buNone/>
              <a:defRPr sz="1400" b="1"/>
            </a:lvl3pPr>
            <a:lvl4pPr marL="1069722" indent="0">
              <a:buNone/>
              <a:defRPr sz="1300" b="1"/>
            </a:lvl4pPr>
            <a:lvl5pPr marL="1426297" indent="0">
              <a:buNone/>
              <a:defRPr sz="1300" b="1"/>
            </a:lvl5pPr>
            <a:lvl6pPr marL="1782871" indent="0">
              <a:buNone/>
              <a:defRPr sz="1300" b="1"/>
            </a:lvl6pPr>
            <a:lvl7pPr marL="2139445" indent="0">
              <a:buNone/>
              <a:defRPr sz="1300" b="1"/>
            </a:lvl7pPr>
            <a:lvl8pPr marL="2496019" indent="0">
              <a:buNone/>
              <a:defRPr sz="1300" b="1"/>
            </a:lvl8pPr>
            <a:lvl9pPr marL="2852593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400970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74" indent="0">
              <a:buNone/>
              <a:defRPr sz="1600" b="1"/>
            </a:lvl2pPr>
            <a:lvl3pPr marL="713148" indent="0">
              <a:buNone/>
              <a:defRPr sz="1400" b="1"/>
            </a:lvl3pPr>
            <a:lvl4pPr marL="1069722" indent="0">
              <a:buNone/>
              <a:defRPr sz="1300" b="1"/>
            </a:lvl4pPr>
            <a:lvl5pPr marL="1426297" indent="0">
              <a:buNone/>
              <a:defRPr sz="1300" b="1"/>
            </a:lvl5pPr>
            <a:lvl6pPr marL="1782871" indent="0">
              <a:buNone/>
              <a:defRPr sz="1300" b="1"/>
            </a:lvl6pPr>
            <a:lvl7pPr marL="2139445" indent="0">
              <a:buNone/>
              <a:defRPr sz="1300" b="1"/>
            </a:lvl7pPr>
            <a:lvl8pPr marL="2496019" indent="0">
              <a:buNone/>
              <a:defRPr sz="1300" b="1"/>
            </a:lvl8pPr>
            <a:lvl9pPr marL="2852593" indent="0">
              <a:buNone/>
              <a:defRPr sz="1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72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38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300"/>
            </a:lvl1pPr>
            <a:lvl2pPr marL="356574" indent="0">
              <a:buNone/>
              <a:defRPr sz="1100"/>
            </a:lvl2pPr>
            <a:lvl3pPr marL="713148" indent="0">
              <a:buNone/>
              <a:defRPr sz="900"/>
            </a:lvl3pPr>
            <a:lvl4pPr marL="1069722" indent="0">
              <a:buNone/>
              <a:defRPr sz="800"/>
            </a:lvl4pPr>
            <a:lvl5pPr marL="1426297" indent="0">
              <a:buNone/>
              <a:defRPr sz="800"/>
            </a:lvl5pPr>
            <a:lvl6pPr marL="1782871" indent="0">
              <a:buNone/>
              <a:defRPr sz="800"/>
            </a:lvl6pPr>
            <a:lvl7pPr marL="2139445" indent="0">
              <a:buNone/>
              <a:defRPr sz="800"/>
            </a:lvl7pPr>
            <a:lvl8pPr marL="2496019" indent="0">
              <a:buNone/>
              <a:defRPr sz="800"/>
            </a:lvl8pPr>
            <a:lvl9pPr marL="285259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83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574" indent="0">
              <a:buNone/>
              <a:defRPr sz="2200"/>
            </a:lvl2pPr>
            <a:lvl3pPr marL="713148" indent="0">
              <a:buNone/>
              <a:defRPr sz="1900"/>
            </a:lvl3pPr>
            <a:lvl4pPr marL="1069722" indent="0">
              <a:buNone/>
              <a:defRPr sz="1600"/>
            </a:lvl4pPr>
            <a:lvl5pPr marL="1426297" indent="0">
              <a:buNone/>
              <a:defRPr sz="1600"/>
            </a:lvl5pPr>
            <a:lvl6pPr marL="1782871" indent="0">
              <a:buNone/>
              <a:defRPr sz="1600"/>
            </a:lvl6pPr>
            <a:lvl7pPr marL="2139445" indent="0">
              <a:buNone/>
              <a:defRPr sz="1600"/>
            </a:lvl7pPr>
            <a:lvl8pPr marL="2496019" indent="0">
              <a:buNone/>
              <a:defRPr sz="1600"/>
            </a:lvl8pPr>
            <a:lvl9pPr marL="2852593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300"/>
            </a:lvl1pPr>
            <a:lvl2pPr marL="356574" indent="0">
              <a:buNone/>
              <a:defRPr sz="1100"/>
            </a:lvl2pPr>
            <a:lvl3pPr marL="713148" indent="0">
              <a:buNone/>
              <a:defRPr sz="900"/>
            </a:lvl3pPr>
            <a:lvl4pPr marL="1069722" indent="0">
              <a:buNone/>
              <a:defRPr sz="800"/>
            </a:lvl4pPr>
            <a:lvl5pPr marL="1426297" indent="0">
              <a:buNone/>
              <a:defRPr sz="800"/>
            </a:lvl5pPr>
            <a:lvl6pPr marL="1782871" indent="0">
              <a:buNone/>
              <a:defRPr sz="800"/>
            </a:lvl6pPr>
            <a:lvl7pPr marL="2139445" indent="0">
              <a:buNone/>
              <a:defRPr sz="800"/>
            </a:lvl7pPr>
            <a:lvl8pPr marL="2496019" indent="0">
              <a:buNone/>
              <a:defRPr sz="800"/>
            </a:lvl8pPr>
            <a:lvl9pPr marL="285259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661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15" tIns="35657" rIns="71315" bIns="3565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15" tIns="35657" rIns="71315" bIns="3565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15" tIns="35657" rIns="71315" bIns="3565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7A7A-EB54-4560-8DE1-D26932FC292F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15" tIns="35657" rIns="71315" bIns="3565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15" tIns="35657" rIns="71315" bIns="3565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D465A-7C8A-4C96-9FEE-2B4BFBF81F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14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148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87" indent="-178287" algn="l" defTabSz="71314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861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436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010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4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158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732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306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880" indent="-178287" algn="l" defTabSz="713148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4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48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722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97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871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445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019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593" algn="l" defTabSz="7131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dre.unal.edu.co/nc/esx/movilidad/saliente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dre.unal.edu.co/movilidad.html?form=salient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scienti.colciencias.gov.co:8081/cvlac/EnRecursoHumano/create.do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.pn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r="32307"/>
          <a:stretch/>
        </p:blipFill>
        <p:spPr>
          <a:xfrm>
            <a:off x="349293" y="4817393"/>
            <a:ext cx="3320593" cy="812704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 rot="5400000">
            <a:off x="7175216" y="144199"/>
            <a:ext cx="1942446" cy="1833562"/>
            <a:chOff x="112528" y="137583"/>
            <a:chExt cx="4066519" cy="4265080"/>
          </a:xfrm>
        </p:grpSpPr>
        <p:grpSp>
          <p:nvGrpSpPr>
            <p:cNvPr id="9" name="Agrupar 8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9" name="Agrupar 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85" name="Triángulo isósceles 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6" name="Triángulo isósceles 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0" name="Agrupar 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83" name="Triángulo isósceles 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4" name="Triángulo isósceles 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1" name="Agrupar 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81" name="Triángulo isósceles 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2" name="Triángulo isósceles 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2" name="Agrupar 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3" name="Agrupar 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4" name="Agrupar 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75" name="Triángulo isósceles 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" name="Agrupar 9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51" name="Agrupar 50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7" name="Triángulo isósceles 6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" name="Triángulo isósceles 6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" name="Agrupar 51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65" name="Triángulo isósceles 6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6" name="Triángulo isósceles 6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3" name="Agrupar 52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63" name="Triángulo isósceles 6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4" name="Triángulo isósceles 6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4" name="Agrupar 53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6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6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5" name="Agrupar 54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5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5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6" name="Agrupar 55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7" name="Triángulo isósceles 5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5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10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3" name="Agrupar 3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9" name="Triángulo isósceles 4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" name="Triángulo isósceles 4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4" name="Agrupar 3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7" name="Triángulo isósceles 4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" name="Triángulo isósceles 4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5" name="Agrupar 3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45" name="Triángulo isósceles 4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6" name="Triángulo isósceles 4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6" name="Agrupar 3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4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4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7" name="Agrupar 3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4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4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8" name="Agrupar 3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9" name="Triángulo isósceles 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" name="Agrupar 11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3" name="Agrupar 1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31" name="Triángulo isósceles 3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Triángulo isósceles 3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9" name="Triángulo isósceles 2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Triángulo isósceles 2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5" name="Agrupar 1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7" name="Triángulo isósceles 2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Triángulo isósceles 2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6" name="Agrupar 1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2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2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" name="Agrupar 1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2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2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" name="Agrupar 1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0" name="Triángulo isósceles 1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" name="Triángulo isósceles 2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grpSp>
        <p:nvGrpSpPr>
          <p:cNvPr id="164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165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2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39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0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7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8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35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6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33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4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31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2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29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0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6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205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21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2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19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0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7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8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8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15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6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9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13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4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0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11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2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7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87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03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4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8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01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2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9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99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0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0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7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8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1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95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6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2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93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4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8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69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85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6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0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83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4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1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81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2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2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79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0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3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7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8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4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75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6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59" name="Rectángulo 211"/>
          <p:cNvSpPr/>
          <p:nvPr/>
        </p:nvSpPr>
        <p:spPr>
          <a:xfrm>
            <a:off x="263616" y="2163607"/>
            <a:ext cx="8633585" cy="2257224"/>
          </a:xfrm>
          <a:prstGeom prst="rect">
            <a:avLst/>
          </a:prstGeom>
        </p:spPr>
        <p:txBody>
          <a:bodyPr wrap="square" lIns="71315" tIns="35657" rIns="71315" bIns="35657">
            <a:spAutoFit/>
          </a:bodyPr>
          <a:lstStyle/>
          <a:p>
            <a:pPr algn="ctr"/>
            <a:r>
              <a:rPr lang="es-CO" sz="3600" dirty="0" smtClean="0">
                <a:latin typeface="Arial Narrow"/>
                <a:cs typeface="Arial Narrow"/>
              </a:rPr>
              <a:t>Convocatoria Nexo Global</a:t>
            </a:r>
            <a:endParaRPr lang="es-CO" sz="3600" dirty="0">
              <a:latin typeface="Arial Narrow"/>
              <a:cs typeface="Arial Narrow"/>
            </a:endParaRPr>
          </a:p>
          <a:p>
            <a:pPr algn="ctr"/>
            <a:endParaRPr lang="es-CO" sz="1900" dirty="0">
              <a:latin typeface="Arial Narrow"/>
              <a:cs typeface="Arial Narrow"/>
            </a:endParaRPr>
          </a:p>
          <a:p>
            <a:pPr algn="ctr"/>
            <a:r>
              <a:rPr lang="es-CO" sz="3200" dirty="0" smtClean="0">
                <a:latin typeface="Arial Narrow"/>
                <a:cs typeface="Arial Narrow"/>
              </a:rPr>
              <a:t>COLCIENCIAS</a:t>
            </a:r>
          </a:p>
          <a:p>
            <a:pPr algn="ctr"/>
            <a:endParaRPr lang="es-CO" sz="1800" dirty="0" smtClean="0">
              <a:latin typeface="Arial Narrow"/>
              <a:cs typeface="Century"/>
            </a:endParaRPr>
          </a:p>
          <a:p>
            <a:pPr algn="ctr"/>
            <a:r>
              <a:rPr lang="es-CO" sz="1800" dirty="0" smtClean="0">
                <a:latin typeface="Arial Narrow"/>
                <a:cs typeface="Century"/>
              </a:rPr>
              <a:t>Con el apoyo de la Universidad Nacional de Colombia </a:t>
            </a:r>
            <a:endParaRPr lang="es-CO" sz="1800" dirty="0">
              <a:latin typeface="Century" panose="02040604050505020304" pitchFamily="18" charset="0"/>
              <a:cs typeface="Century"/>
            </a:endParaRPr>
          </a:p>
          <a:p>
            <a:pPr algn="ctr"/>
            <a:endParaRPr lang="es-CO" sz="1900" dirty="0">
              <a:latin typeface="Century" panose="02040604050505020304" pitchFamily="18" charset="0"/>
              <a:cs typeface="Century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0" y="4182765"/>
            <a:ext cx="9144000" cy="459792"/>
            <a:chOff x="0" y="4380319"/>
            <a:chExt cx="12192000" cy="590143"/>
          </a:xfrm>
        </p:grpSpPr>
        <p:sp>
          <p:nvSpPr>
            <p:cNvPr id="163" name="Rectángulo 162"/>
            <p:cNvSpPr>
              <a:spLocks noChangeArrowheads="1"/>
            </p:cNvSpPr>
            <p:nvPr/>
          </p:nvSpPr>
          <p:spPr bwMode="auto">
            <a:xfrm>
              <a:off x="0" y="4900357"/>
              <a:ext cx="12192000" cy="70105"/>
            </a:xfrm>
            <a:prstGeom prst="rect">
              <a:avLst/>
            </a:prstGeom>
            <a:solidFill>
              <a:srgbClr val="005C5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 kern="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sp>
          <p:nvSpPr>
            <p:cNvPr id="241" name="Rectángulo 240"/>
            <p:cNvSpPr>
              <a:spLocks noChangeArrowheads="1"/>
            </p:cNvSpPr>
            <p:nvPr/>
          </p:nvSpPr>
          <p:spPr bwMode="auto">
            <a:xfrm>
              <a:off x="0" y="4440325"/>
              <a:ext cx="12192000" cy="4501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square" lIns="50800" tIns="50800" rIns="50800" bIns="508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 kern="0">
                <a:solidFill>
                  <a:srgbClr val="FFFFFF"/>
                </a:solidFill>
                <a:latin typeface="+mn-lt"/>
                <a:ea typeface="+mn-ea"/>
                <a:sym typeface="Helvetica Light"/>
              </a:endParaRPr>
            </a:p>
          </p:txBody>
        </p:sp>
        <p:cxnSp>
          <p:nvCxnSpPr>
            <p:cNvPr id="242" name="Conector recto 241"/>
            <p:cNvCxnSpPr/>
            <p:nvPr/>
          </p:nvCxnSpPr>
          <p:spPr>
            <a:xfrm flipV="1">
              <a:off x="0" y="4380319"/>
              <a:ext cx="12192000" cy="100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ángulo 2"/>
          <p:cNvSpPr/>
          <p:nvPr/>
        </p:nvSpPr>
        <p:spPr>
          <a:xfrm>
            <a:off x="1955800" y="4238422"/>
            <a:ext cx="523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latin typeface="Arial Narrow"/>
                <a:cs typeface="Arial Narrow"/>
              </a:rPr>
              <a:t>22 de octubre</a:t>
            </a:r>
            <a:r>
              <a:rPr lang="es-MX" dirty="0" smtClean="0">
                <a:latin typeface="Arial Narrow"/>
                <a:cs typeface="Arial Narrow"/>
              </a:rPr>
              <a:t> de 2015</a:t>
            </a:r>
            <a:endParaRPr lang="es-CO" dirty="0">
              <a:latin typeface="Arial Narrow"/>
              <a:cs typeface="Arial Narrow"/>
            </a:endParaRPr>
          </a:p>
        </p:txBody>
      </p:sp>
      <p:pic>
        <p:nvPicPr>
          <p:cNvPr id="102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250" y="4755876"/>
            <a:ext cx="1959430" cy="861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9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8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4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60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1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8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4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8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2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9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0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6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2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3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40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6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0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4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1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2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4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5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2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8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2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166" name="Agrupar 163"/>
          <p:cNvGrpSpPr/>
          <p:nvPr/>
        </p:nvGrpSpPr>
        <p:grpSpPr>
          <a:xfrm>
            <a:off x="90489" y="95250"/>
            <a:ext cx="1640658" cy="1911965"/>
            <a:chOff x="112528" y="137583"/>
            <a:chExt cx="4066519" cy="4265080"/>
          </a:xfrm>
        </p:grpSpPr>
        <p:grpSp>
          <p:nvGrpSpPr>
            <p:cNvPr id="167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27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320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1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8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318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9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6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16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7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7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14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5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8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12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3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9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10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1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8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209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25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6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0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23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4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1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21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2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2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19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0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3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17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8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4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15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6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9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91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07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8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2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05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6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3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03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4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01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2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99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0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97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8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70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71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89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0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2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87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8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5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85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6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6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83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4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7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81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2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8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79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0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597988598"/>
              </p:ext>
            </p:extLst>
          </p:nvPr>
        </p:nvGraphicFramePr>
        <p:xfrm>
          <a:off x="278449" y="1000271"/>
          <a:ext cx="8814751" cy="4400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4" name="Rectángulo 164"/>
          <p:cNvSpPr/>
          <p:nvPr/>
        </p:nvSpPr>
        <p:spPr>
          <a:xfrm>
            <a:off x="607176" y="338003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5" name="2 Título"/>
          <p:cNvSpPr txBox="1">
            <a:spLocks/>
          </p:cNvSpPr>
          <p:nvPr/>
        </p:nvSpPr>
        <p:spPr>
          <a:xfrm>
            <a:off x="621298" y="432267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Arial Narrow"/>
                <a:cs typeface="Arial Narrow"/>
              </a:rPr>
              <a:t>Requisitos para </a:t>
            </a:r>
            <a:r>
              <a:rPr lang="es-MX" sz="2800" dirty="0">
                <a:latin typeface="Arial Narrow"/>
                <a:cs typeface="Arial Narrow"/>
              </a:rPr>
              <a:t>e</a:t>
            </a:r>
            <a:r>
              <a:rPr lang="es-MX" sz="2800" dirty="0" smtClean="0">
                <a:latin typeface="Arial Narrow"/>
                <a:cs typeface="Arial Narrow"/>
              </a:rPr>
              <a:t>studiantes</a:t>
            </a:r>
            <a:endParaRPr lang="es-CO" sz="2800" dirty="0">
              <a:latin typeface="Arial Narrow"/>
              <a:cs typeface="Arial Narrow"/>
            </a:endParaRPr>
          </a:p>
        </p:txBody>
      </p:sp>
      <p:pic>
        <p:nvPicPr>
          <p:cNvPr id="173" name="Imagen 178" descr="LOGO COLCIENCIAS FINAL-0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74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01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660174" y="622414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621298" y="641275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0000" lnSpcReduction="100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latin typeface="Arial Narrow"/>
                <a:cs typeface="Arial Narrow"/>
              </a:rPr>
              <a:t>Proceso de selección y evaluación</a:t>
            </a:r>
            <a:endParaRPr lang="es-CO" dirty="0">
              <a:latin typeface="Arial Narrow"/>
              <a:cs typeface="Arial Narrow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4089211098"/>
              </p:ext>
            </p:extLst>
          </p:nvPr>
        </p:nvGraphicFramePr>
        <p:xfrm>
          <a:off x="376284" y="658527"/>
          <a:ext cx="8566117" cy="471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400693" y="2681414"/>
            <a:ext cx="78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 Narrow" panose="020B0606020202030204" pitchFamily="34" charset="0"/>
              </a:rPr>
              <a:t>UNAL </a:t>
            </a:r>
          </a:p>
          <a:p>
            <a:pPr algn="ctr"/>
            <a:r>
              <a:rPr lang="es-MX" sz="1200" dirty="0" smtClean="0">
                <a:latin typeface="Arial Narrow" panose="020B0606020202030204" pitchFamily="34" charset="0"/>
              </a:rPr>
              <a:t>DRE</a:t>
            </a:r>
            <a:endParaRPr lang="es-MX" sz="1200" dirty="0">
              <a:latin typeface="Arial Narrow" panose="020B0606020202030204" pitchFamily="34" charset="0"/>
            </a:endParaRPr>
          </a:p>
        </p:txBody>
      </p:sp>
      <p:pic>
        <p:nvPicPr>
          <p:cNvPr id="162" name="Imagen 178" descr="LOGO COLCIENCIAS FINAL-0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3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94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59345" y="368267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621298" y="432267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Etapas para el </a:t>
            </a:r>
            <a:r>
              <a:rPr lang="es-MX" sz="2600" dirty="0">
                <a:latin typeface="Arial Narrow"/>
                <a:cs typeface="Arial Narrow"/>
              </a:rPr>
              <a:t>e</a:t>
            </a:r>
            <a:r>
              <a:rPr lang="es-MX" sz="2600" dirty="0" smtClean="0">
                <a:latin typeface="Arial Narrow"/>
                <a:cs typeface="Arial Narrow"/>
              </a:rPr>
              <a:t>studiante</a:t>
            </a:r>
            <a:endParaRPr lang="es-CO" sz="2600" dirty="0">
              <a:latin typeface="Arial Narrow"/>
              <a:cs typeface="Arial Narrow"/>
            </a:endParaRPr>
          </a:p>
        </p:txBody>
      </p:sp>
      <p:sp>
        <p:nvSpPr>
          <p:cNvPr id="82" name="Flecha derecha 81"/>
          <p:cNvSpPr/>
          <p:nvPr/>
        </p:nvSpPr>
        <p:spPr>
          <a:xfrm>
            <a:off x="542178" y="1542760"/>
            <a:ext cx="2274630" cy="1927477"/>
          </a:xfrm>
          <a:prstGeom prst="rightArrow">
            <a:avLst/>
          </a:prstGeom>
          <a:solidFill>
            <a:srgbClr val="49E79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5" name="Flecha derecha 164"/>
          <p:cNvSpPr/>
          <p:nvPr/>
        </p:nvSpPr>
        <p:spPr>
          <a:xfrm>
            <a:off x="3433593" y="1552235"/>
            <a:ext cx="2775096" cy="19274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6" name="Flecha derecha 165"/>
          <p:cNvSpPr/>
          <p:nvPr/>
        </p:nvSpPr>
        <p:spPr>
          <a:xfrm>
            <a:off x="6590044" y="1561348"/>
            <a:ext cx="2327172" cy="192747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CuadroTexto 163"/>
          <p:cNvSpPr txBox="1"/>
          <p:nvPr/>
        </p:nvSpPr>
        <p:spPr>
          <a:xfrm>
            <a:off x="358274" y="3537351"/>
            <a:ext cx="261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Narrow"/>
                <a:cs typeface="Arial Narrow"/>
              </a:rPr>
              <a:t>L</a:t>
            </a:r>
            <a:r>
              <a:rPr lang="es-ES" dirty="0" smtClean="0">
                <a:latin typeface="Arial Narrow"/>
                <a:cs typeface="Arial Narrow"/>
              </a:rPr>
              <a:t>a </a:t>
            </a:r>
            <a:r>
              <a:rPr lang="es-ES" dirty="0">
                <a:latin typeface="Arial Narrow"/>
                <a:cs typeface="Arial Narrow"/>
              </a:rPr>
              <a:t>Universidad </a:t>
            </a:r>
            <a:r>
              <a:rPr lang="es-ES" dirty="0" smtClean="0">
                <a:latin typeface="Arial Narrow"/>
                <a:cs typeface="Arial Narrow"/>
              </a:rPr>
              <a:t>Nacional preparará a los estudiantes seleccionados en:</a:t>
            </a:r>
            <a:endParaRPr lang="es-ES" dirty="0">
              <a:latin typeface="Arial Narrow"/>
              <a:cs typeface="Arial Narrow"/>
            </a:endParaRPr>
          </a:p>
        </p:txBody>
      </p:sp>
      <p:sp>
        <p:nvSpPr>
          <p:cNvPr id="172" name="Elipse 171"/>
          <p:cNvSpPr/>
          <p:nvPr/>
        </p:nvSpPr>
        <p:spPr>
          <a:xfrm>
            <a:off x="1671381" y="4331534"/>
            <a:ext cx="1084146" cy="1000127"/>
          </a:xfrm>
          <a:prstGeom prst="ellipse">
            <a:avLst/>
          </a:prstGeom>
          <a:solidFill>
            <a:srgbClr val="49E79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3" name="Elipse 172"/>
          <p:cNvSpPr/>
          <p:nvPr/>
        </p:nvSpPr>
        <p:spPr>
          <a:xfrm>
            <a:off x="530329" y="4335693"/>
            <a:ext cx="1039710" cy="983377"/>
          </a:xfrm>
          <a:prstGeom prst="ellipse">
            <a:avLst/>
          </a:prstGeom>
          <a:solidFill>
            <a:srgbClr val="49E790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CuadroTexto 173"/>
          <p:cNvSpPr txBox="1"/>
          <p:nvPr/>
        </p:nvSpPr>
        <p:spPr>
          <a:xfrm>
            <a:off x="3371765" y="3529781"/>
            <a:ext cx="2589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 Narrow"/>
                <a:cs typeface="Arial Narrow"/>
              </a:rPr>
              <a:t>Cornell y Purdue recogen a los estudiantes a su llegada a los EEUU e inician su pasantía 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5664" y="2216890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latin typeface="Arial Narrow"/>
                <a:cs typeface="Arial Narrow"/>
              </a:rPr>
              <a:t>1. Preparación de los estudiantes</a:t>
            </a:r>
            <a:endParaRPr lang="es-ES" sz="1800" dirty="0">
              <a:latin typeface="Arial Narrow"/>
              <a:cs typeface="Arial Narrow"/>
            </a:endParaRPr>
          </a:p>
        </p:txBody>
      </p:sp>
      <p:sp>
        <p:nvSpPr>
          <p:cNvPr id="169" name="CuadroTexto 168"/>
          <p:cNvSpPr txBox="1"/>
          <p:nvPr/>
        </p:nvSpPr>
        <p:spPr>
          <a:xfrm>
            <a:off x="543215" y="4616688"/>
            <a:ext cx="100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Narrow"/>
                <a:cs typeface="Arial Narrow"/>
              </a:rPr>
              <a:t>Charlas </a:t>
            </a:r>
          </a:p>
          <a:p>
            <a:pPr algn="ctr"/>
            <a:r>
              <a:rPr lang="es-ES" sz="1200" dirty="0" smtClean="0">
                <a:latin typeface="Arial Narrow"/>
                <a:cs typeface="Arial Narrow"/>
              </a:rPr>
              <a:t>informativas</a:t>
            </a:r>
            <a:endParaRPr lang="es-ES" sz="1200" dirty="0">
              <a:latin typeface="Arial Narrow"/>
              <a:cs typeface="Arial Narrow"/>
            </a:endParaRPr>
          </a:p>
        </p:txBody>
      </p:sp>
      <p:sp>
        <p:nvSpPr>
          <p:cNvPr id="170" name="CuadroTexto 169"/>
          <p:cNvSpPr txBox="1"/>
          <p:nvPr/>
        </p:nvSpPr>
        <p:spPr>
          <a:xfrm>
            <a:off x="1682040" y="4523576"/>
            <a:ext cx="108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 Narrow"/>
                <a:cs typeface="Arial Narrow"/>
              </a:rPr>
              <a:t>Expectativas y compromisos de la pasantías</a:t>
            </a:r>
            <a:endParaRPr lang="es-ES" sz="1200" dirty="0">
              <a:latin typeface="Arial Narrow"/>
              <a:cs typeface="Arial Narrow"/>
            </a:endParaRPr>
          </a:p>
        </p:txBody>
      </p:sp>
      <p:sp>
        <p:nvSpPr>
          <p:cNvPr id="175" name="Elipse 174"/>
          <p:cNvSpPr/>
          <p:nvPr/>
        </p:nvSpPr>
        <p:spPr>
          <a:xfrm>
            <a:off x="3244496" y="4470901"/>
            <a:ext cx="1084146" cy="10001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6" name="CuadroTexto 175"/>
          <p:cNvSpPr txBox="1"/>
          <p:nvPr/>
        </p:nvSpPr>
        <p:spPr>
          <a:xfrm>
            <a:off x="3129906" y="4662601"/>
            <a:ext cx="1281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 Narrow"/>
                <a:cs typeface="Arial Narrow"/>
              </a:rPr>
              <a:t>Jornada de inducción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177" name="Elipse 176"/>
          <p:cNvSpPr/>
          <p:nvPr/>
        </p:nvSpPr>
        <p:spPr>
          <a:xfrm>
            <a:off x="4361016" y="4452638"/>
            <a:ext cx="1084146" cy="10001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CuadroTexto 177"/>
          <p:cNvSpPr txBox="1"/>
          <p:nvPr/>
        </p:nvSpPr>
        <p:spPr>
          <a:xfrm>
            <a:off x="4371187" y="4679293"/>
            <a:ext cx="108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Narrow"/>
                <a:cs typeface="Arial Narrow"/>
              </a:rPr>
              <a:t>Curso inglés de 180 horas</a:t>
            </a:r>
            <a:endParaRPr lang="es-ES" dirty="0">
              <a:latin typeface="Arial Narrow"/>
              <a:cs typeface="Arial Narrow"/>
            </a:endParaRPr>
          </a:p>
        </p:txBody>
      </p:sp>
      <p:sp>
        <p:nvSpPr>
          <p:cNvPr id="162" name="CuadroTexto 161"/>
          <p:cNvSpPr txBox="1"/>
          <p:nvPr/>
        </p:nvSpPr>
        <p:spPr>
          <a:xfrm>
            <a:off x="3636459" y="2207884"/>
            <a:ext cx="181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 Narrow"/>
                <a:cs typeface="Arial Narrow"/>
              </a:rPr>
              <a:t>2. Llegada de los estudiantes</a:t>
            </a:r>
            <a:endParaRPr lang="es-ES" sz="2000" dirty="0">
              <a:latin typeface="Arial Narrow"/>
              <a:cs typeface="Arial Narrow"/>
            </a:endParaRPr>
          </a:p>
        </p:txBody>
      </p:sp>
      <p:sp>
        <p:nvSpPr>
          <p:cNvPr id="180" name="CuadroTexto 179"/>
          <p:cNvSpPr txBox="1"/>
          <p:nvPr/>
        </p:nvSpPr>
        <p:spPr>
          <a:xfrm>
            <a:off x="6182916" y="3607790"/>
            <a:ext cx="283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Arial Narrow"/>
                <a:cs typeface="Arial Narrow"/>
              </a:rPr>
              <a:t>Los estudiantes entregan informes a Universidad Nacional. Encuestas y evaluación. 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 Narrow"/>
                <a:cs typeface="Arial Narrow"/>
              </a:rPr>
              <a:t>3. Seguimiento y monitoreo</a:t>
            </a:r>
            <a:endParaRPr lang="es-ES" sz="2000" dirty="0">
              <a:latin typeface="Arial Narrow"/>
              <a:cs typeface="Arial Narrow"/>
            </a:endParaRPr>
          </a:p>
        </p:txBody>
      </p:sp>
      <p:sp>
        <p:nvSpPr>
          <p:cNvPr id="182" name="Elipse 181"/>
          <p:cNvSpPr/>
          <p:nvPr/>
        </p:nvSpPr>
        <p:spPr>
          <a:xfrm>
            <a:off x="7005249" y="4453873"/>
            <a:ext cx="1084146" cy="10001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3" name="CuadroTexto 182"/>
          <p:cNvSpPr txBox="1"/>
          <p:nvPr/>
        </p:nvSpPr>
        <p:spPr>
          <a:xfrm>
            <a:off x="7028648" y="4564207"/>
            <a:ext cx="1089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Arial Narrow"/>
                <a:cs typeface="Arial Narrow"/>
              </a:rPr>
              <a:t>Los estudiantes continúan sus actividades en Colombia</a:t>
            </a:r>
            <a:endParaRPr lang="es-ES" sz="1050" dirty="0">
              <a:latin typeface="Arial Narrow"/>
              <a:cs typeface="Arial Narrow"/>
            </a:endParaRPr>
          </a:p>
        </p:txBody>
      </p:sp>
      <p:sp>
        <p:nvSpPr>
          <p:cNvPr id="181" name="Elipse 174"/>
          <p:cNvSpPr/>
          <p:nvPr/>
        </p:nvSpPr>
        <p:spPr>
          <a:xfrm>
            <a:off x="5461574" y="4455555"/>
            <a:ext cx="1084146" cy="10001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4" name="CuadroTexto 177"/>
          <p:cNvSpPr txBox="1"/>
          <p:nvPr/>
        </p:nvSpPr>
        <p:spPr>
          <a:xfrm>
            <a:off x="5411675" y="4493999"/>
            <a:ext cx="11994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Arial Narrow"/>
                <a:cs typeface="Arial Narrow"/>
              </a:rPr>
              <a:t>Pasantía, seminarios de investigación y actividades culturales </a:t>
            </a:r>
            <a:endParaRPr lang="es-ES" sz="1100" dirty="0">
              <a:latin typeface="Arial Narrow"/>
              <a:cs typeface="Arial Narrow"/>
            </a:endParaRPr>
          </a:p>
        </p:txBody>
      </p:sp>
      <p:pic>
        <p:nvPicPr>
          <p:cNvPr id="185" name="Imagen 178" descr="LOGO COLCIENCIAS FINAL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8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75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Cierre y evaluación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Al finalizar la pasantía los estudiantes habrán:</a:t>
            </a:r>
          </a:p>
          <a:p>
            <a:pPr lvl="0"/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Establecido contacto </a:t>
            </a:r>
            <a:r>
              <a:rPr lang="es-CO" sz="1600" noProof="1" smtClean="0">
                <a:latin typeface="Arial Narrow" panose="020B0606020202030204" pitchFamily="34" charset="0"/>
              </a:rPr>
              <a:t>con otros estudiantes investigadores y miembros de diferentes facultades con el fin de participar en debates interdisciplinarios. </a:t>
            </a:r>
          </a:p>
          <a:p>
            <a:pPr lvl="0"/>
            <a:endParaRPr lang="es-CO" sz="1600" noProof="1">
              <a:latin typeface="Arial Narrow" panose="020B0606020202030204" pitchFamily="34" charset="0"/>
            </a:endParaRPr>
          </a:p>
          <a:p>
            <a:pPr lvl="0"/>
            <a:endParaRPr lang="es-CO" sz="1600" noProof="1" smtClean="0">
              <a:latin typeface="Arial Narrow" panose="020B0606020202030204" pitchFamily="34" charset="0"/>
            </a:endParaRPr>
          </a:p>
          <a:p>
            <a:pPr lvl="0"/>
            <a:endParaRPr lang="es-CO" sz="1600" noProof="1" smtClean="0">
              <a:latin typeface="Arial Narrow" panose="020B0606020202030204" pitchFamily="34" charset="0"/>
            </a:endParaRPr>
          </a:p>
          <a:p>
            <a:pPr lvl="0"/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Realizado una presentación oral </a:t>
            </a:r>
            <a:r>
              <a:rPr lang="es-CO" sz="1600" noProof="1" smtClean="0">
                <a:latin typeface="Arial Narrow" panose="020B0606020202030204" pitchFamily="34" charset="0"/>
              </a:rPr>
              <a:t>durante un evento de cierre del programa ante diferentes audiencias. </a:t>
            </a:r>
          </a:p>
          <a:p>
            <a:pPr algn="just"/>
            <a:endParaRPr lang="es-CO" sz="1600" noProof="1" smtClean="0">
              <a:latin typeface="Arial Narrow" panose="020B0606020202030204" pitchFamily="34" charset="0"/>
            </a:endParaRPr>
          </a:p>
          <a:p>
            <a:pPr algn="just"/>
            <a:endParaRPr lang="es-CO" sz="1600" noProof="1" smtClean="0">
              <a:latin typeface="Arial Narrow" panose="020B0606020202030204" pitchFamily="34" charset="0"/>
            </a:endParaRPr>
          </a:p>
          <a:p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Tenido </a:t>
            </a:r>
            <a:r>
              <a:rPr lang="es-CO" sz="1600" b="1" noProof="1">
                <a:solidFill>
                  <a:srgbClr val="0070C0"/>
                </a:solidFill>
                <a:latin typeface="Arial Narrow" panose="020B0606020202030204" pitchFamily="34" charset="0"/>
              </a:rPr>
              <a:t>acceso a información sobre las ofertas de posgrado en las </a:t>
            </a: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universidades</a:t>
            </a:r>
            <a:r>
              <a:rPr lang="es-CO" sz="1600" noProof="1" smtClean="0">
                <a:latin typeface="Arial Narrow" panose="020B0606020202030204" pitchFamily="34" charset="0"/>
              </a:rPr>
              <a:t>:  </a:t>
            </a:r>
            <a:r>
              <a:rPr lang="es-CO" sz="1600" noProof="1">
                <a:latin typeface="Arial Narrow" panose="020B0606020202030204" pitchFamily="34" charset="0"/>
              </a:rPr>
              <a:t>procesos de admisión, exámenes de ingreso, lineamientos para escribir ensayos de admisión, y cómo </a:t>
            </a:r>
            <a:r>
              <a:rPr lang="es-CO" sz="1600" noProof="1" smtClean="0">
                <a:latin typeface="Arial Narrow" panose="020B0606020202030204" pitchFamily="34" charset="0"/>
              </a:rPr>
              <a:t>aplicar </a:t>
            </a:r>
            <a:r>
              <a:rPr lang="es-CO" sz="1600" noProof="1">
                <a:latin typeface="Arial Narrow" panose="020B0606020202030204" pitchFamily="34" charset="0"/>
              </a:rPr>
              <a:t>a </a:t>
            </a:r>
            <a:r>
              <a:rPr lang="es-CO" sz="1600" noProof="1" smtClean="0">
                <a:latin typeface="Arial Narrow" panose="020B0606020202030204" pitchFamily="34" charset="0"/>
              </a:rPr>
              <a:t>becas y </a:t>
            </a:r>
            <a:r>
              <a:rPr lang="es-CO" sz="1600" noProof="1">
                <a:latin typeface="Arial Narrow" panose="020B0606020202030204" pitchFamily="34" charset="0"/>
              </a:rPr>
              <a:t>financiar estudios de posgrado. </a:t>
            </a:r>
          </a:p>
          <a:p>
            <a:pPr lvl="0" algn="just"/>
            <a:endParaRPr lang="es-CO" sz="1350" noProof="1">
              <a:latin typeface="Arial Narrow" panose="020B0606020202030204" pitchFamily="34" charset="0"/>
            </a:endParaRPr>
          </a:p>
          <a:p>
            <a:pPr lvl="0" algn="just"/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Convocatoria interna 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Elementos:</a:t>
            </a:r>
          </a:p>
          <a:p>
            <a:pPr lvl="0"/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 Documento de convocatoria</a:t>
            </a:r>
          </a:p>
          <a:p>
            <a:pPr lvl="0">
              <a:buFontTx/>
              <a:buChar char="-"/>
            </a:pP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 Terminos de referencia</a:t>
            </a:r>
          </a:p>
          <a:p>
            <a:pPr lvl="0">
              <a:buFontTx/>
              <a:buChar char="-"/>
            </a:pP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 Anexo 1 – Listado de programas acreditados STEM + A </a:t>
            </a:r>
          </a:p>
          <a:p>
            <a:pPr lvl="0">
              <a:buFontTx/>
              <a:buChar char="-"/>
            </a:pP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 Anexo 2 – Lineamientos para el ensayo de motivación</a:t>
            </a:r>
          </a:p>
          <a:p>
            <a:pPr lvl="0">
              <a:buFontTx/>
              <a:buChar char="-"/>
            </a:pP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 Anexo 3 – Lineamientos para carta de referencia</a:t>
            </a:r>
          </a:p>
          <a:p>
            <a:pPr lvl="0">
              <a:buFontTx/>
              <a:buChar char="-"/>
            </a:pP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-Anexo 4 –Carta de compromiso del estudiante</a:t>
            </a:r>
          </a:p>
          <a:p>
            <a:pPr lvl="0">
              <a:buFontTx/>
              <a:buChar char="-"/>
            </a:pP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anose="020B0606020202030204" pitchFamily="34" charset="0"/>
              </a:rPr>
              <a:t>- Anexo 5 - Autorización uso y almacenamiento de datos personales</a:t>
            </a:r>
          </a:p>
          <a:p>
            <a:pPr lvl="0"/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 algn="just"/>
            <a:endParaRPr lang="es-CO" sz="1350" noProof="1">
              <a:latin typeface="Arial Narrow" panose="020B0606020202030204" pitchFamily="34" charset="0"/>
            </a:endParaRPr>
          </a:p>
          <a:p>
            <a:pPr lvl="0" algn="just"/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Requisitos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Estudiantes:</a:t>
            </a:r>
          </a:p>
          <a:p>
            <a:pPr lvl="0"/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Los estudiantes interesados en participar en esta convocatoria deben cumplir los siguientes requisitos:</a:t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1. Estar matriculado en la UNIVERSIDAD NACIONAL DE COLOMBIA en alguno de los programas académicos mencionados en el Anexo 1, durante la postulación y ejecución del apoyo de la convocatoria (2015-II, 2016-I y 2016-II)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2. Tener un promedio académico P.A.P.A. mínimo de 3.8 al momento de presentarse a la convocatoria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3. Demostrar conocimientos de inglés en un nivel avanzado (B2), certificado de acuerdo al Marco Común de Referencia para las lenguas o su equivalente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4. Haber cursado y aprobado el 70% de los créditos del plan de estudios y contar con los créditos suficientes para la realización de su movilidad</a:t>
            </a:r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Requisitos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Estudiantes:</a:t>
            </a: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5. Ser mayor de edad</a:t>
            </a:r>
          </a:p>
          <a:p>
            <a:pPr lvl="0"/>
            <a:endParaRPr lang="es-CO" sz="1600" b="1" noProof="1" smtClean="0">
              <a:solidFill>
                <a:srgbClr val="0070C0"/>
              </a:solidFill>
              <a:latin typeface="Arial Narrow" pitchFamily="34" charset="0"/>
            </a:endParaRPr>
          </a:p>
          <a:p>
            <a:pPr lvl="0"/>
            <a:r>
              <a:rPr lang="es-CO" sz="1600" b="1" dirty="0" smtClean="0">
                <a:solidFill>
                  <a:srgbClr val="0070C0"/>
                </a:solidFill>
              </a:rPr>
              <a:t>6. Completar la solicitud de movilidad académica saliente, de acuerdo con el procedimiento descrito en el siguiente vínculo: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</a:rPr>
              <a:t/>
            </a:r>
            <a:br>
              <a:rPr lang="es-CO" sz="1600" b="1" dirty="0" smtClean="0">
                <a:solidFill>
                  <a:srgbClr val="0070C0"/>
                </a:solidFill>
              </a:rPr>
            </a:br>
            <a:r>
              <a:rPr lang="es-CO" sz="1600" b="1" dirty="0" smtClean="0">
                <a:solidFill>
                  <a:srgbClr val="0070C0"/>
                </a:solidFill>
                <a:hlinkClick r:id="rId3"/>
              </a:rPr>
              <a:t>http://www.dre.unal.edu.co/nc/esx/movilidad/saliente.html</a:t>
            </a:r>
            <a:endParaRPr lang="es-CO" sz="1600" b="1" dirty="0" smtClean="0">
              <a:solidFill>
                <a:srgbClr val="0070C0"/>
              </a:solidFill>
            </a:endParaRPr>
          </a:p>
          <a:p>
            <a:pPr lvl="0"/>
            <a:r>
              <a:rPr lang="es-CO" sz="1600" b="1" dirty="0" smtClean="0">
                <a:solidFill>
                  <a:srgbClr val="0070C0"/>
                </a:solidFill>
              </a:rPr>
              <a:t/>
            </a:r>
            <a:br>
              <a:rPr lang="es-CO" sz="1600" b="1" dirty="0" smtClean="0">
                <a:solidFill>
                  <a:srgbClr val="0070C0"/>
                </a:solidFill>
              </a:rPr>
            </a:br>
            <a:r>
              <a:rPr lang="es-CO" sz="1600" b="1" dirty="0" smtClean="0">
                <a:solidFill>
                  <a:srgbClr val="0070C0"/>
                </a:solidFill>
              </a:rPr>
              <a:t>7. Contar con un concepto favorable de examen físico y psicológico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</a:rPr>
              <a:t/>
            </a:r>
            <a:br>
              <a:rPr lang="es-CO" sz="1600" b="1" dirty="0" smtClean="0">
                <a:solidFill>
                  <a:srgbClr val="0070C0"/>
                </a:solidFill>
              </a:rPr>
            </a:br>
            <a:r>
              <a:rPr lang="es-CO" sz="1600" b="1" dirty="0" smtClean="0">
                <a:solidFill>
                  <a:srgbClr val="0070C0"/>
                </a:solidFill>
              </a:rPr>
              <a:t>8. No haber realizado previamente una movilidad académica internacional (semestre de intercambio académico)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</a:rPr>
              <a:t/>
            </a:r>
            <a:br>
              <a:rPr lang="es-CO" sz="1600" b="1" dirty="0" smtClean="0">
                <a:solidFill>
                  <a:srgbClr val="0070C0"/>
                </a:solidFill>
              </a:rPr>
            </a:br>
            <a:r>
              <a:rPr lang="es-CO" sz="1600" b="1" dirty="0" smtClean="0">
                <a:solidFill>
                  <a:srgbClr val="0070C0"/>
                </a:solidFill>
              </a:rPr>
              <a:t>9. En caso de ser seleccionado, el estudiante será responsable de obtener el correspondiente aval del Consejo de la Facultad, antes del inicio de su movilidad.</a:t>
            </a: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 algn="just"/>
            <a:endParaRPr lang="es-CO" sz="1350" noProof="1">
              <a:latin typeface="Arial Narrow" panose="020B0606020202030204" pitchFamily="34" charset="0"/>
            </a:endParaRPr>
          </a:p>
          <a:p>
            <a:pPr lvl="0" algn="just"/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Requisitos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Estudiantes:</a:t>
            </a: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endParaRPr lang="es-CO" sz="1350" noProof="1">
              <a:latin typeface="Arial Narrow" panose="020B0606020202030204" pitchFamily="34" charset="0"/>
            </a:endParaRPr>
          </a:p>
          <a:p>
            <a:pPr lvl="0" algn="just"/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308" y="1670220"/>
            <a:ext cx="5656218" cy="35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024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25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27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28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29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30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Requisitos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Estudiantes:</a:t>
            </a: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endParaRPr lang="es-CO" sz="1350" noProof="1">
              <a:latin typeface="Arial Narrow" panose="020B0606020202030204" pitchFamily="34" charset="0"/>
            </a:endParaRPr>
          </a:p>
          <a:p>
            <a:pPr lvl="0" algn="just"/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3931" y="1637661"/>
            <a:ext cx="5729213" cy="35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4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4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1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2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3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054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2055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6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7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8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9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0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2061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206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06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06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207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4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5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07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077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8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79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4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Requisitos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Estudiantes:</a:t>
            </a: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endParaRPr lang="es-CO" sz="1350" noProof="1">
              <a:latin typeface="Arial Narrow" panose="020B0606020202030204" pitchFamily="34" charset="0"/>
            </a:endParaRPr>
          </a:p>
          <a:p>
            <a:pPr lvl="0" algn="just"/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8252" y="1706334"/>
            <a:ext cx="5577841" cy="34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608514" y="406202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621298" y="432267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0000" lnSpcReduction="100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latin typeface="Arial Narrow"/>
                <a:cs typeface="Arial Narrow"/>
              </a:rPr>
              <a:t>Nexo Global</a:t>
            </a:r>
            <a:endParaRPr lang="es-CO" dirty="0">
              <a:latin typeface="Arial Narrow"/>
              <a:cs typeface="Arial Narrow"/>
            </a:endParaRPr>
          </a:p>
        </p:txBody>
      </p:sp>
      <p:cxnSp>
        <p:nvCxnSpPr>
          <p:cNvPr id="191" name="Conector recto 36"/>
          <p:cNvCxnSpPr/>
          <p:nvPr/>
        </p:nvCxnSpPr>
        <p:spPr>
          <a:xfrm>
            <a:off x="617316" y="1044921"/>
            <a:ext cx="7963570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Conector recto 36"/>
          <p:cNvCxnSpPr/>
          <p:nvPr/>
        </p:nvCxnSpPr>
        <p:spPr>
          <a:xfrm>
            <a:off x="533488" y="5389183"/>
            <a:ext cx="7963570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9" name="Imagen 178" descr="LOGO COLCIENCIAS FINAL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9035" y="1125823"/>
            <a:ext cx="7782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 hangingPunct="0"/>
            <a:r>
              <a:rPr lang="es-ES" sz="1600" b="1" dirty="0">
                <a:solidFill>
                  <a:srgbClr val="000000"/>
                </a:solidFill>
                <a:latin typeface="Arial Narrow"/>
                <a:cs typeface="Arial Narrow"/>
              </a:rPr>
              <a:t>Nexo Global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es un programa de movilidad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internacional dirigido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a estudiantes de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pregrado en áreas       STEM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+ A  (Ciencias, Tecnología, Ingenierías, Matemáticas y Ciencias Agropecuarias --- por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sus          siglas en inglés)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con énfasis en investigación, desarrollo tecnológico e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innovación. </a:t>
            </a:r>
          </a:p>
          <a:p>
            <a:pPr latinLnBrk="1" hangingPunct="0"/>
            <a:endParaRPr lang="es-ES" sz="1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latinLnBrk="1" hangingPunct="0"/>
            <a:endParaRPr lang="es-E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latinLnBrk="1" hangingPunct="0"/>
            <a:r>
              <a:rPr lang="es-E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Línea Estratégica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: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Este Programa hace parte de la línea estratégica de COLCIENCIAS que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busca          generar, fomentar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y fortalecer la gestión de conocimiento y cultura para la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investigación. </a:t>
            </a:r>
          </a:p>
          <a:p>
            <a:pPr latinLnBrk="1" hangingPunct="0"/>
            <a:r>
              <a:rPr lang="es-E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¿Cómo?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través de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la realización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de pasantías internacionales en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universidades, centros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              investigación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o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empresas que tengan un énfasis en ciencia, desarrollo tecnológico o innovación. </a:t>
            </a:r>
            <a:endParaRPr lang="es-ES" sz="1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lvl="6" latinLnBrk="1" hangingPunct="0"/>
            <a:endParaRPr lang="es-ES" sz="1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lvl="6" latinLnBrk="1" hangingPunct="0"/>
            <a:r>
              <a:rPr lang="es-ES" sz="1600" b="1" dirty="0">
                <a:solidFill>
                  <a:srgbClr val="000000"/>
                </a:solidFill>
                <a:latin typeface="Arial Narrow"/>
                <a:cs typeface="Arial Narrow"/>
              </a:rPr>
              <a:t>El Programa Nexo Global </a:t>
            </a:r>
            <a:r>
              <a:rPr lang="es-E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busca:</a:t>
            </a:r>
            <a:endParaRPr lang="es-E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482345" lvl="6" indent="-342900" latinLnBrk="1" hangingPunct="0">
              <a:buFont typeface="+mj-lt"/>
              <a:buAutoNum type="arabicPeriod"/>
            </a:pP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Ofrecer una primera experiencia internacional de investigación para   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i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ncentivar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la vocación en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STEM+A en jóvenes.</a:t>
            </a:r>
            <a:endParaRPr lang="es-ES" sz="1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482345" lvl="6" indent="-342900" latinLnBrk="1" hangingPunct="0">
              <a:buFont typeface="+mj-lt"/>
              <a:buAutoNum type="arabicPeriod"/>
            </a:pP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Facilitar la cooperación científica entre Colombia y otros países para la conformación de </a:t>
            </a:r>
            <a:r>
              <a:rPr lang="es-ES" sz="1600" dirty="0" smtClean="0">
                <a:solidFill>
                  <a:srgbClr val="000000"/>
                </a:solidFill>
                <a:latin typeface="Arial Narrow"/>
                <a:cs typeface="Arial Narrow"/>
              </a:rPr>
              <a:t>redes  internacionales </a:t>
            </a:r>
            <a:r>
              <a:rPr lang="es-ES" sz="1600" dirty="0">
                <a:solidFill>
                  <a:srgbClr val="000000"/>
                </a:solidFill>
                <a:latin typeface="Arial Narrow"/>
                <a:cs typeface="Arial Narrow"/>
              </a:rPr>
              <a:t>de conocimiento. </a:t>
            </a:r>
            <a:endParaRPr lang="es-CO" sz="16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9" y="3564089"/>
            <a:ext cx="2583083" cy="1674747"/>
          </a:xfrm>
          <a:prstGeom prst="rect">
            <a:avLst/>
          </a:prstGeom>
        </p:spPr>
      </p:pic>
      <p:pic>
        <p:nvPicPr>
          <p:cNvPr id="164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79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Requisitos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noProof="1" smtClean="0">
                <a:solidFill>
                  <a:srgbClr val="FF0000"/>
                </a:solidFill>
                <a:latin typeface="Arial Narrow" panose="020B0606020202030204" pitchFamily="34" charset="0"/>
              </a:rPr>
              <a:t>Docente tutor</a:t>
            </a:r>
            <a:endParaRPr lang="es-CO" sz="1600" b="1" noProof="1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Los docentes interesados en participar como docente tutor deben cumplir los siguientes requisitos:</a:t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1. Ser profesor de planta de la Universidad Nacional de Colombia.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2. Ser investigador reconocido por COLCIENCIAS en cualquiera de sus categorías (Junior, Asociado o </a:t>
            </a:r>
            <a:r>
              <a:rPr lang="es-CO" sz="1600" b="1" dirty="0" err="1" smtClean="0">
                <a:solidFill>
                  <a:srgbClr val="0070C0"/>
                </a:solidFill>
                <a:latin typeface="Arial Narrow" pitchFamily="34" charset="0"/>
              </a:rPr>
              <a:t>Senior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).</a:t>
            </a:r>
            <a:endParaRPr lang="es-CO" sz="1350" b="1" noProof="1">
              <a:solidFill>
                <a:srgbClr val="0070C0"/>
              </a:solidFill>
              <a:latin typeface="Arial Narrow" pitchFamily="34" charset="0"/>
            </a:endParaRPr>
          </a:p>
          <a:p>
            <a:pPr lvl="0" algn="just"/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Documentos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448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El estudiante interesado en participar en esta convocatoria deberá aportar los siguientes documentos:</a:t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1. Formato de Solicitud en Línea debidamente diligenciado, impreso y firmado por el estudiante y por el docente tutor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http://www.dre.unal.edu.co/movilidad.html?form=saliente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)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2. Certificado original de notas expedido por la Secretaria de Facultad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3. Copia de la cédula de ciudadanía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4. Documento que soporte los conocimientos de inglés en un nivel B2, de acuerdo con el Marco Común de Referencia para las lenguas 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5. Ensayo de motivación en inglés y español (Anexo II)</a:t>
            </a:r>
          </a:p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Documentos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6. Carta de referencia académica escrita por el docente tutor de la Universidad Nacional de Colombia (Anexo III)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7. Carta de compromiso y aceptación de los términos de referencia firmada por el estudiante. (Anexo IV)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8. Autorización para el uso de datos personales (Anexo V)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9. Registro del estudiante en el banco de hojas de vida </a:t>
            </a:r>
            <a:r>
              <a:rPr lang="es-CO" sz="1600" b="1" dirty="0" err="1" smtClean="0">
                <a:solidFill>
                  <a:srgbClr val="0070C0"/>
                </a:solidFill>
                <a:latin typeface="Arial Narrow" pitchFamily="34" charset="0"/>
              </a:rPr>
              <a:t>Curriculum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vitae para Latinoamérica y el Caribe -</a:t>
            </a:r>
            <a:r>
              <a:rPr lang="es-CO" sz="1600" b="1" dirty="0" err="1" smtClean="0">
                <a:solidFill>
                  <a:srgbClr val="0070C0"/>
                </a:solidFill>
                <a:latin typeface="Arial Narrow" pitchFamily="34" charset="0"/>
              </a:rPr>
              <a:t>CvLAC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en </a:t>
            </a:r>
          </a:p>
          <a:p>
            <a:pPr lvl="0"/>
            <a:endParaRPr lang="es-CO" sz="16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http://scienti.colciencias.gov.co:8081/cvlac/EnRecursoHumano/create.do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) </a:t>
            </a:r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dirty="0" smtClean="0"/>
              <a:t/>
            </a:r>
            <a:br>
              <a:rPr lang="es-CO" sz="1600" dirty="0" smtClean="0"/>
            </a:br>
            <a:endParaRPr lang="es-CO" sz="1350" noProof="1" smtClean="0">
              <a:latin typeface="Arial Narrow" panose="020B0606020202030204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Documentos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Los siguientes documentos solo se solicitarán a los estudiantes que resulten seleccionados:</a:t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10. Copia del pasaporte que se mantenga vigente durante los 15 meses posteriores a la fecha de postulación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11. Concepto favorable de examen físico y psicológico</a:t>
            </a:r>
            <a:endParaRPr lang="es-CO" sz="1350" b="1" noProof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Procedimiento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Para la inscripción se deberán tener en cuenta las siguientes observaciones:</a:t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El docente tutor es el responsable de la inscripción y envío de la propuesta a través del Sistema de Información de la Investigación Hermes de la UNIVERSIDAD NACIONAL DE COLOMBIA (en adelante “Sistema Hermes”): www.hermes.unal.edu.co, en el enlace de la Convocatoria NEXO GLOBAL.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Toda la documentación requerida debe ser adjuntada en formato PDF (Máximo 2 Mb por archivo)</a:t>
            </a:r>
            <a:endParaRPr lang="es-CO" sz="1350" b="1" noProof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Procedimiento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No se recibirán propuestas por otro medio diferente al mencionado, ni por fuera del plazo estipulado.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Las propuestas que no cuenten con la documentación completa, no serán contempladas para el proceso de selección.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COLCIENCIAS y/o la UNIVERSIDAD NACIONAL DE COLOMBIA se reservan el derecho de solicitar en cualquier momento la documentación original que da soporte a las postulaciones.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Los estudiantes no pueden contactar directamente a los profesores de </a:t>
            </a:r>
            <a:r>
              <a:rPr lang="es-CO" sz="1600" b="1" dirty="0" err="1" smtClean="0">
                <a:solidFill>
                  <a:srgbClr val="0070C0"/>
                </a:solidFill>
                <a:latin typeface="Arial Narrow" pitchFamily="34" charset="0"/>
              </a:rPr>
              <a:t>Purdue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s-CO" sz="1600" b="1" dirty="0" err="1" smtClean="0">
                <a:solidFill>
                  <a:srgbClr val="0070C0"/>
                </a:solidFill>
                <a:latin typeface="Arial Narrow" pitchFamily="34" charset="0"/>
              </a:rPr>
              <a:t>University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o </a:t>
            </a:r>
            <a:r>
              <a:rPr lang="es-CO" sz="1600" b="1" dirty="0" err="1" smtClean="0">
                <a:solidFill>
                  <a:srgbClr val="0070C0"/>
                </a:solidFill>
                <a:latin typeface="Arial Narrow" pitchFamily="34" charset="0"/>
              </a:rPr>
              <a:t>Cornell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s-CO" sz="1600" b="1" dirty="0" err="1" smtClean="0">
                <a:solidFill>
                  <a:srgbClr val="0070C0"/>
                </a:solidFill>
                <a:latin typeface="Arial Narrow" pitchFamily="34" charset="0"/>
              </a:rPr>
              <a:t>University</a:t>
            </a: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; en caso de que lo hagan quedarán excluidos de la convocatoria.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Los estudiantes seleccionados sólo podrán viajar en las fechas estipuladas por COLCIENCIAS.</a:t>
            </a:r>
            <a:endParaRPr lang="es-CO" sz="1350" b="1" noProof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Selección y Evaluación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b="1" dirty="0" smtClean="0">
                <a:solidFill>
                  <a:srgbClr val="FF0000"/>
                </a:solidFill>
                <a:latin typeface="Arial Narrow" pitchFamily="34" charset="0"/>
              </a:rPr>
              <a:t>1. </a:t>
            </a:r>
            <a:r>
              <a:rPr lang="es-CO" sz="1600" b="1" noProof="1" smtClean="0">
                <a:solidFill>
                  <a:srgbClr val="FF0000"/>
                </a:solidFill>
                <a:latin typeface="Arial Narrow" pitchFamily="34" charset="0"/>
              </a:rPr>
              <a:t>Verificación de requisitos </a:t>
            </a:r>
          </a:p>
          <a:p>
            <a:endParaRPr lang="es-CO" sz="1600" b="1" noProof="1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/>
            <a:r>
              <a:rPr lang="es-CO" sz="1600" b="1" noProof="1" smtClean="0">
                <a:solidFill>
                  <a:srgbClr val="0070C0"/>
                </a:solidFill>
                <a:latin typeface="Arial Narrow" pitchFamily="34" charset="0"/>
              </a:rPr>
              <a:t>-  Eliminatorio</a:t>
            </a:r>
          </a:p>
          <a:p>
            <a:endParaRPr lang="es-CO" sz="1600" b="1" noProof="1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28600" indent="-228600">
              <a:buAutoNum type="arabicPeriod" startAt="2"/>
            </a:pPr>
            <a:r>
              <a:rPr lang="es-CO" sz="1600" b="1" noProof="1" smtClean="0">
                <a:solidFill>
                  <a:srgbClr val="FF0000"/>
                </a:solidFill>
                <a:latin typeface="Arial Narrow" pitchFamily="34" charset="0"/>
              </a:rPr>
              <a:t>Evaluación de propuestas</a:t>
            </a:r>
          </a:p>
          <a:p>
            <a:pPr marL="228600" indent="-228600">
              <a:buAutoNum type="arabicPeriod" startAt="2"/>
            </a:pPr>
            <a:endParaRPr lang="es-CO" sz="1600" b="1" noProof="1" smtClean="0">
              <a:solidFill>
                <a:srgbClr val="FF0000"/>
              </a:solidFill>
              <a:latin typeface="Arial Narrow" pitchFamily="34" charset="0"/>
            </a:endParaRPr>
          </a:p>
          <a:p>
            <a:pPr marL="585174" lvl="1" indent="-228600"/>
            <a:r>
              <a:rPr lang="es-CO" sz="1600" b="1" noProof="1" smtClean="0">
                <a:solidFill>
                  <a:srgbClr val="0070C0"/>
                </a:solidFill>
                <a:latin typeface="Arial Narrow" pitchFamily="34" charset="0"/>
              </a:rPr>
              <a:t>- Trayectoria académica</a:t>
            </a:r>
          </a:p>
          <a:p>
            <a:pPr marL="585174" lvl="1" indent="-228600"/>
            <a:r>
              <a:rPr lang="es-CO" sz="1600" b="1" noProof="1" smtClean="0">
                <a:solidFill>
                  <a:srgbClr val="0070C0"/>
                </a:solidFill>
                <a:latin typeface="Arial Narrow" pitchFamily="34" charset="0"/>
              </a:rPr>
              <a:t>- Ensayo de motivación</a:t>
            </a:r>
          </a:p>
          <a:p>
            <a:pPr marL="228600" indent="-228600">
              <a:buAutoNum type="arabicPeriod" startAt="2"/>
            </a:pPr>
            <a:endParaRPr lang="es-CO" sz="1600" b="1" noProof="1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28600" indent="-228600">
              <a:buAutoNum type="arabicPeriod" startAt="2"/>
            </a:pPr>
            <a:r>
              <a:rPr lang="es-CO" sz="1600" b="1" noProof="1" smtClean="0">
                <a:solidFill>
                  <a:srgbClr val="FF0000"/>
                </a:solidFill>
                <a:latin typeface="Arial Narrow" pitchFamily="34" charset="0"/>
              </a:rPr>
              <a:t>Entrevista del candidato en inglés (virtual o personal)</a:t>
            </a:r>
          </a:p>
          <a:p>
            <a:pPr marL="228600" indent="-228600">
              <a:buAutoNum type="arabicPeriod" startAt="2"/>
            </a:pPr>
            <a:endParaRPr lang="es-CO" sz="1600" b="1" noProof="1" smtClean="0">
              <a:solidFill>
                <a:srgbClr val="FF0000"/>
              </a:solidFill>
              <a:latin typeface="Arial Narrow" pitchFamily="34" charset="0"/>
            </a:endParaRPr>
          </a:p>
          <a:p>
            <a:pPr marL="585174" lvl="1" indent="-228600"/>
            <a:r>
              <a:rPr lang="es-CO" sz="1600" b="1" noProof="1" smtClean="0">
                <a:solidFill>
                  <a:srgbClr val="0070C0"/>
                </a:solidFill>
                <a:latin typeface="Arial Narrow" pitchFamily="34" charset="0"/>
              </a:rPr>
              <a:t>- Pertinencia y coherencia de la propuesta</a:t>
            </a:r>
          </a:p>
          <a:p>
            <a:pPr marL="585174" lvl="1" indent="-228600"/>
            <a:r>
              <a:rPr lang="es-CO" sz="1600" b="1" noProof="1" smtClean="0">
                <a:solidFill>
                  <a:srgbClr val="0070C0"/>
                </a:solidFill>
                <a:latin typeface="Arial Narrow" pitchFamily="34" charset="0"/>
              </a:rPr>
              <a:t>- Expresión oral en inglés</a:t>
            </a:r>
          </a:p>
          <a:p>
            <a:pPr marL="585174" lvl="1" indent="-228600">
              <a:buFontTx/>
              <a:buChar char="-"/>
            </a:pPr>
            <a:r>
              <a:rPr lang="es-CO" sz="1600" b="1" noProof="1" smtClean="0">
                <a:solidFill>
                  <a:srgbClr val="0070C0"/>
                </a:solidFill>
                <a:latin typeface="Arial Narrow" pitchFamily="34" charset="0"/>
              </a:rPr>
              <a:t>Liderazgo y motivación del candidato</a:t>
            </a:r>
          </a:p>
          <a:p>
            <a:pPr lvl="0">
              <a:buFontTx/>
              <a:buChar char="-"/>
            </a:pPr>
            <a:endParaRPr lang="es-CO" sz="1350" b="1" noProof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4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1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3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5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50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3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68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2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83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4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5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6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8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90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6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08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9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2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2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00011" y="300058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558618" y="283634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dirty="0" smtClean="0">
                <a:latin typeface="Arial Narrow"/>
                <a:cs typeface="Arial Narrow"/>
              </a:rPr>
              <a:t>Cronograma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788855" y="2199514"/>
            <a:ext cx="17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3. Seguimiento y monitoreo</a:t>
            </a:r>
            <a:endParaRPr lang="es-ES" sz="2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7366" y="1247895"/>
            <a:ext cx="7774602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/>
            </a:r>
            <a:br>
              <a:rPr lang="es-CO" sz="1600" dirty="0" smtClean="0"/>
            </a:b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Divulgación de la convocatoria                                                                 15 de octubre de 2015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Registro de propuestas en el Sistema Hermes                   A partir del 21 de octubre de 2015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Cierre de la convocatoria                                                                     10 de noviembre de 2015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                                                                               16: 00 hora legal colombiana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Publicación preliminar de candidatos que cumplen requisitos mínimos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                                                                                      12 de noviembre de 2015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Lista de candidatos que cumplen requisitos                                     17 de noviembre de 2015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Lista de candidatos convocados  a entrevista                                  30 de noviembre de 2015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- Entrevistas personales o virtuales                                                   9-11 de diciembre de 2015</a:t>
            </a:r>
          </a:p>
          <a:p>
            <a:pPr>
              <a:buFontTx/>
              <a:buChar char="-"/>
            </a:pP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Publicación de seleccionados                                                              14 de diciembre de 2015</a:t>
            </a:r>
          </a:p>
          <a:p>
            <a:pPr>
              <a:buFontTx/>
              <a:buChar char="-"/>
            </a:pPr>
            <a:r>
              <a:rPr lang="es-CO" sz="1600" b="1" dirty="0" smtClean="0">
                <a:solidFill>
                  <a:srgbClr val="0070C0"/>
                </a:solidFill>
                <a:latin typeface="Arial Narrow" pitchFamily="34" charset="0"/>
              </a:rPr>
              <a:t> Fecha de inicio de pasantía 				              19 de enero de 2016	</a:t>
            </a:r>
          </a:p>
          <a:p>
            <a:endParaRPr lang="es-CO" sz="16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228600" indent="-228600">
              <a:buAutoNum type="arabicPeriod" startAt="2"/>
            </a:pPr>
            <a:endParaRPr lang="es-CO" sz="1600" b="1" noProof="1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/>
            <a:endParaRPr lang="es-CO" sz="1350" b="1" noProof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4" t="20505" r="6816" b="32893"/>
          <a:stretch/>
        </p:blipFill>
        <p:spPr>
          <a:xfrm>
            <a:off x="493564" y="4264855"/>
            <a:ext cx="680327" cy="371763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23" t="1242" r="8213" b="16427"/>
          <a:stretch/>
        </p:blipFill>
        <p:spPr>
          <a:xfrm>
            <a:off x="477876" y="3042390"/>
            <a:ext cx="705553" cy="709568"/>
          </a:xfrm>
          <a:prstGeom prst="rect">
            <a:avLst/>
          </a:prstGeom>
        </p:spPr>
      </p:pic>
      <p:pic>
        <p:nvPicPr>
          <p:cNvPr id="186" name="Imagen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" y="1848090"/>
            <a:ext cx="656844" cy="743637"/>
          </a:xfrm>
          <a:prstGeom prst="rect">
            <a:avLst/>
          </a:prstGeom>
        </p:spPr>
      </p:pic>
      <p:pic>
        <p:nvPicPr>
          <p:cNvPr id="165" name="Imagen 178" descr="LOGO COLCIENCIAS FINAL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ángulo 17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5" name="Agrupar 163"/>
          <p:cNvGrpSpPr/>
          <p:nvPr/>
        </p:nvGrpSpPr>
        <p:grpSpPr>
          <a:xfrm>
            <a:off x="255221" y="190500"/>
            <a:ext cx="1748201" cy="2037292"/>
            <a:chOff x="112528" y="137583"/>
            <a:chExt cx="4066519" cy="4265080"/>
          </a:xfrm>
        </p:grpSpPr>
        <p:grpSp>
          <p:nvGrpSpPr>
            <p:cNvPr id="86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7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63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4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8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61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2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9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9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0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50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7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8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51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5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6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52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3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4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8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5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6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43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4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0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41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2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1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9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0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2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7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8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4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5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6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9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10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6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7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4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5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2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22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3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20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4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5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91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2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8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9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6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7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4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4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5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02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6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7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grpSp>
        <p:nvGrpSpPr>
          <p:cNvPr id="165" name="Agrupar 83"/>
          <p:cNvGrpSpPr/>
          <p:nvPr/>
        </p:nvGrpSpPr>
        <p:grpSpPr>
          <a:xfrm rot="10800000">
            <a:off x="8115300" y="4344782"/>
            <a:ext cx="958104" cy="1116541"/>
            <a:chOff x="112528" y="137583"/>
            <a:chExt cx="4066519" cy="4265080"/>
          </a:xfrm>
        </p:grpSpPr>
        <p:grpSp>
          <p:nvGrpSpPr>
            <p:cNvPr id="168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28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44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5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9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42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3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30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40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1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31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38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9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32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36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7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33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34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5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9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210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26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7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1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24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5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2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22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3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3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20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1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4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18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9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5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16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7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70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92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08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9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3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06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7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4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04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5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5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02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3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6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00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1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7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98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9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71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74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90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1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5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88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9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6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86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7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7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84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5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8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82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3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9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80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1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6" name="165 Rectángulo"/>
          <p:cNvSpPr/>
          <p:nvPr/>
        </p:nvSpPr>
        <p:spPr>
          <a:xfrm>
            <a:off x="1455355" y="2531563"/>
            <a:ext cx="59537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 smtClean="0">
                <a:solidFill>
                  <a:prstClr val="black"/>
                </a:solidFill>
                <a:latin typeface="Arial Narrow"/>
                <a:cs typeface="Arial Narrow"/>
              </a:rPr>
              <a:t>Gracias</a:t>
            </a:r>
          </a:p>
          <a:p>
            <a:pPr lvl="0" algn="ctr"/>
            <a:endParaRPr lang="es-ES" sz="32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lvl="0" algn="ctr"/>
            <a:endParaRPr lang="es-ES" sz="32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lvl="0" algn="ctr"/>
            <a:endParaRPr lang="es-ES" sz="3200" dirty="0" smtClean="0">
              <a:solidFill>
                <a:prstClr val="black"/>
              </a:solidFill>
              <a:latin typeface="Arial Narrow"/>
              <a:cs typeface="Arial Narrow"/>
            </a:endParaRPr>
          </a:p>
          <a:p>
            <a:pPr lvl="0" algn="ctr"/>
            <a:endParaRPr lang="es-ES" sz="3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167" name="Imagen 178" descr="LOGO COLCIENCIAS FINAL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24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03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035377" y="4547135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608514" y="406202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621298" y="432267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0000" lnSpcReduction="100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latin typeface="Arial Narrow"/>
                <a:cs typeface="Arial Narrow"/>
              </a:rPr>
              <a:t>Diseño</a:t>
            </a:r>
            <a:endParaRPr lang="es-CO" dirty="0">
              <a:latin typeface="Arial Narrow"/>
              <a:cs typeface="Arial Narrow"/>
            </a:endParaRPr>
          </a:p>
        </p:txBody>
      </p:sp>
      <p:cxnSp>
        <p:nvCxnSpPr>
          <p:cNvPr id="191" name="Conector recto 36"/>
          <p:cNvCxnSpPr/>
          <p:nvPr/>
        </p:nvCxnSpPr>
        <p:spPr>
          <a:xfrm>
            <a:off x="617316" y="1044921"/>
            <a:ext cx="7963570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Conector recto 36"/>
          <p:cNvCxnSpPr/>
          <p:nvPr/>
        </p:nvCxnSpPr>
        <p:spPr>
          <a:xfrm>
            <a:off x="533488" y="5389183"/>
            <a:ext cx="7963570" cy="0"/>
          </a:xfrm>
          <a:prstGeom prst="line">
            <a:avLst/>
          </a:prstGeom>
          <a:noFill/>
          <a:ln w="25400" cap="flat">
            <a:solidFill>
              <a:srgbClr val="129579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67" name="Diagrama 166"/>
          <p:cNvGraphicFramePr/>
          <p:nvPr>
            <p:extLst>
              <p:ext uri="{D42A27DB-BD31-4B8C-83A1-F6EECF244321}">
                <p14:modId xmlns="" xmlns:p14="http://schemas.microsoft.com/office/powerpoint/2010/main" val="3955382810"/>
              </p:ext>
            </p:extLst>
          </p:nvPr>
        </p:nvGraphicFramePr>
        <p:xfrm>
          <a:off x="962779" y="1182958"/>
          <a:ext cx="7630737" cy="398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1676400" y="5019674"/>
            <a:ext cx="107539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64" name="Imagen 178" descr="LOGO COLCIENCIAS FINAL-0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5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89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164"/>
          <p:cNvSpPr/>
          <p:nvPr/>
        </p:nvSpPr>
        <p:spPr>
          <a:xfrm>
            <a:off x="719252" y="244886"/>
            <a:ext cx="6253630" cy="61548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grpSp>
        <p:nvGrpSpPr>
          <p:cNvPr id="8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8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4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60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1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8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4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8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2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9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0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6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2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3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40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6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0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4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1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2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4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5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2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8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2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166" name="Agrupar 163"/>
          <p:cNvGrpSpPr/>
          <p:nvPr/>
        </p:nvGrpSpPr>
        <p:grpSpPr>
          <a:xfrm>
            <a:off x="90489" y="95250"/>
            <a:ext cx="1640658" cy="1911965"/>
            <a:chOff x="112528" y="137583"/>
            <a:chExt cx="4066519" cy="4265080"/>
          </a:xfrm>
        </p:grpSpPr>
        <p:grpSp>
          <p:nvGrpSpPr>
            <p:cNvPr id="167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27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320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1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8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318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9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6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16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7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7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14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5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8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12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3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9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10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1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8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209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25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6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0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23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4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1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21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2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2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19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0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3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17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8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4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15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6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69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91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07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8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2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05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6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3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03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4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4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01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2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5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99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0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96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97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8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70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71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89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0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2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87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8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5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85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6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6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83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4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7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81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2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8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79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0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4264833550"/>
              </p:ext>
            </p:extLst>
          </p:nvPr>
        </p:nvGraphicFramePr>
        <p:xfrm>
          <a:off x="271103" y="634250"/>
          <a:ext cx="8183576" cy="488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" name="Imagen 178" descr="LOGO COLCIENCIAS FINAL-0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5" y="217587"/>
            <a:ext cx="2101614" cy="511532"/>
          </a:xfrm>
          <a:prstGeom prst="rect">
            <a:avLst/>
          </a:prstGeom>
        </p:spPr>
      </p:pic>
      <p:pic>
        <p:nvPicPr>
          <p:cNvPr id="229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8709" y="880151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4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ángulo 161"/>
          <p:cNvSpPr/>
          <p:nvPr/>
        </p:nvSpPr>
        <p:spPr>
          <a:xfrm>
            <a:off x="-235134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439607" y="474711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621298" y="432267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Arial Narrow"/>
                <a:cs typeface="Arial Narrow"/>
              </a:rPr>
              <a:t>Estructura del Programa Nexo Global</a:t>
            </a:r>
            <a:r>
              <a:rPr lang="es-MX" sz="2800" dirty="0" smtClean="0">
                <a:latin typeface="Century" panose="02040604050505020304" pitchFamily="18" charset="0"/>
              </a:rPr>
              <a:t> </a:t>
            </a:r>
            <a:endParaRPr lang="es-CO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1192837008"/>
              </p:ext>
            </p:extLst>
          </p:nvPr>
        </p:nvGraphicFramePr>
        <p:xfrm>
          <a:off x="-351063" y="1002002"/>
          <a:ext cx="8951141" cy="455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" name="Imagen 8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860"/>
          <a:stretch/>
        </p:blipFill>
        <p:spPr>
          <a:xfrm>
            <a:off x="868743" y="2083812"/>
            <a:ext cx="876700" cy="702580"/>
          </a:xfrm>
          <a:prstGeom prst="rect">
            <a:avLst/>
          </a:prstGeom>
        </p:spPr>
      </p:pic>
      <p:pic>
        <p:nvPicPr>
          <p:cNvPr id="162" name="Imagen 16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17"/>
          <a:stretch/>
        </p:blipFill>
        <p:spPr>
          <a:xfrm>
            <a:off x="4648338" y="2132542"/>
            <a:ext cx="838992" cy="640844"/>
          </a:xfrm>
          <a:prstGeom prst="rect">
            <a:avLst/>
          </a:prstGeom>
        </p:spPr>
      </p:pic>
      <p:pic>
        <p:nvPicPr>
          <p:cNvPr id="163" name="Imagen 16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922"/>
          <a:stretch/>
        </p:blipFill>
        <p:spPr>
          <a:xfrm>
            <a:off x="3723443" y="2622193"/>
            <a:ext cx="837143" cy="645255"/>
          </a:xfrm>
          <a:prstGeom prst="rect">
            <a:avLst/>
          </a:prstGeom>
        </p:spPr>
      </p:pic>
      <p:pic>
        <p:nvPicPr>
          <p:cNvPr id="164" name="Imagen 1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687"/>
          <a:stretch/>
        </p:blipFill>
        <p:spPr>
          <a:xfrm>
            <a:off x="2611426" y="920293"/>
            <a:ext cx="1187726" cy="811372"/>
          </a:xfrm>
          <a:prstGeom prst="rect">
            <a:avLst/>
          </a:prstGeom>
        </p:spPr>
      </p:pic>
      <p:pic>
        <p:nvPicPr>
          <p:cNvPr id="166" name="Imagen 1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409"/>
          <a:stretch/>
        </p:blipFill>
        <p:spPr>
          <a:xfrm>
            <a:off x="2828169" y="4237616"/>
            <a:ext cx="726550" cy="614598"/>
          </a:xfrm>
          <a:prstGeom prst="rect">
            <a:avLst/>
          </a:prstGeom>
        </p:spPr>
      </p:pic>
      <p:pic>
        <p:nvPicPr>
          <p:cNvPr id="167" name="Imagen 1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00"/>
          <a:stretch/>
        </p:blipFill>
        <p:spPr>
          <a:xfrm>
            <a:off x="1876639" y="3665963"/>
            <a:ext cx="790161" cy="682699"/>
          </a:xfrm>
          <a:prstGeom prst="rect">
            <a:avLst/>
          </a:prstGeom>
        </p:spPr>
      </p:pic>
      <p:pic>
        <p:nvPicPr>
          <p:cNvPr id="168" name="Imagen 16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609"/>
          <a:stretch/>
        </p:blipFill>
        <p:spPr>
          <a:xfrm>
            <a:off x="4646933" y="4222437"/>
            <a:ext cx="781947" cy="636437"/>
          </a:xfrm>
          <a:prstGeom prst="rect">
            <a:avLst/>
          </a:prstGeom>
        </p:spPr>
      </p:pic>
      <p:pic>
        <p:nvPicPr>
          <p:cNvPr id="169" name="Imagen 16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66"/>
          <a:stretch/>
        </p:blipFill>
        <p:spPr>
          <a:xfrm>
            <a:off x="6538586" y="2201691"/>
            <a:ext cx="692733" cy="60430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7" r="8267" b="20267"/>
          <a:stretch/>
        </p:blipFill>
        <p:spPr>
          <a:xfrm>
            <a:off x="5552834" y="3655689"/>
            <a:ext cx="840261" cy="783893"/>
          </a:xfrm>
          <a:prstGeom prst="rect">
            <a:avLst/>
          </a:prstGeom>
        </p:spPr>
      </p:pic>
      <p:pic>
        <p:nvPicPr>
          <p:cNvPr id="171" name="Imagen 17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8" t="8388" r="5884" b="22486"/>
          <a:stretch/>
        </p:blipFill>
        <p:spPr>
          <a:xfrm>
            <a:off x="5648162" y="1720088"/>
            <a:ext cx="712331" cy="557096"/>
          </a:xfrm>
          <a:prstGeom prst="rect">
            <a:avLst/>
          </a:prstGeom>
        </p:spPr>
      </p:pic>
      <p:pic>
        <p:nvPicPr>
          <p:cNvPr id="172" name="Imagen 17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37" y="3182663"/>
            <a:ext cx="673593" cy="673593"/>
          </a:xfrm>
          <a:prstGeom prst="rect">
            <a:avLst/>
          </a:prstGeom>
        </p:spPr>
      </p:pic>
      <p:pic>
        <p:nvPicPr>
          <p:cNvPr id="175" name="Imagen 178" descr="LOGO COLCIENCIAS FINAL-03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5" y="217587"/>
            <a:ext cx="2101614" cy="511532"/>
          </a:xfrm>
          <a:prstGeom prst="rect">
            <a:avLst/>
          </a:prstGeom>
        </p:spPr>
      </p:pic>
      <p:pic>
        <p:nvPicPr>
          <p:cNvPr id="176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8709" y="880151"/>
            <a:ext cx="1267097" cy="557096"/>
          </a:xfrm>
          <a:prstGeom prst="rect">
            <a:avLst/>
          </a:prstGeom>
          <a:noFill/>
        </p:spPr>
      </p:pic>
      <p:grpSp>
        <p:nvGrpSpPr>
          <p:cNvPr id="177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178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37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3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4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38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51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2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39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49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0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40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47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8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41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45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6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42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43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4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80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219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35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6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0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3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4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1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31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2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2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29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0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3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27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8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24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25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6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81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01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17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8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2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15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6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3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3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4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4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11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2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5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09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0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06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07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8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82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183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99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0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4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97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8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5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95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6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6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3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4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7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91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2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8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89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0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608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Agrupar 256"/>
          <p:cNvGrpSpPr/>
          <p:nvPr/>
        </p:nvGrpSpPr>
        <p:grpSpPr>
          <a:xfrm rot="10800000">
            <a:off x="8128746" y="4430581"/>
            <a:ext cx="958104" cy="1116541"/>
            <a:chOff x="112528" y="137583"/>
            <a:chExt cx="4066519" cy="4265080"/>
          </a:xfrm>
        </p:grpSpPr>
        <p:grpSp>
          <p:nvGrpSpPr>
            <p:cNvPr id="258" name="Agrupar 257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460" name="Agrupar 459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76" name="Triángulo isósceles 47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77" name="Triángulo isósceles 47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61" name="Agrupar 460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74" name="Triángulo isósceles 47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75" name="Triángulo isósceles 47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62" name="Agrupar 461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472" name="Triángulo isósceles 47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73" name="Triángulo isósceles 47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63" name="Agrupar 462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470" name="Triángulo isósceles 46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71" name="Triángulo isósceles 47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64" name="Agrupar 463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468" name="Triángulo isósceles 46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69" name="Triángulo isósceles 46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65" name="Agrupar 464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466" name="Triángulo isósceles 46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67" name="Triángulo isósceles 46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</p:grpSp>
        <p:grpSp>
          <p:nvGrpSpPr>
            <p:cNvPr id="259" name="Agrupar 258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42" name="Agrupar 441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58" name="Triángulo isósceles 45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59" name="Triángulo isósceles 45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43" name="Agrupar 442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56" name="Triángulo isósceles 4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57" name="Triángulo isósceles 4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44" name="Agrupar 443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454" name="Triángulo isósceles 45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55" name="Triángulo isósceles 45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45" name="Agrupar 444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452" name="Triángulo isósceles 45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53" name="Triángulo isósceles 45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46" name="Agrupar 445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450" name="Triángulo isósceles 44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51" name="Triángulo isósceles 45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447" name="Agrupar 446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448" name="Triángulo isósceles 44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49" name="Triángulo isósceles 44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</p:grpSp>
        <p:grpSp>
          <p:nvGrpSpPr>
            <p:cNvPr id="260" name="Agrupar 259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80" name="Agrupar 279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40" name="Triángulo isósceles 43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41" name="Triángulo isósceles 44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81" name="Agrupar 280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38" name="Triángulo isósceles 4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39" name="Triángulo isósceles 4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82" name="Agrupar 281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436" name="Triángulo isósceles 43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37" name="Triángulo isósceles 43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83" name="Agrupar 282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434" name="Triángulo isósceles 43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35" name="Triángulo isósceles 43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84" name="Agrupar 283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432" name="Triángulo isósceles 43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433" name="Triángulo isósceles 43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85" name="Agrupar 284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86" name="Triángulo isósceles 28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87" name="Triángulo isósceles 28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</p:grpSp>
        <p:grpSp>
          <p:nvGrpSpPr>
            <p:cNvPr id="261" name="Agrupar 260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262" name="Agrupar 261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78" name="Triángulo isósceles 27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79" name="Triángulo isósceles 27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63" name="Agrupar 262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76" name="Triángulo isósceles 27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77" name="Triángulo isósceles 27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64" name="Agrupar 263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74" name="Triángulo isósceles 27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75" name="Triángulo isósceles 27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65" name="Agrupar 264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272" name="Triángulo isósceles 27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73" name="Triángulo isósceles 27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66" name="Agrupar 265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270" name="Triángulo isósceles 26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71" name="Triángulo isósceles 27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  <p:grpSp>
            <p:nvGrpSpPr>
              <p:cNvPr id="267" name="Agrupar 266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268" name="Triángulo isósceles 26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269" name="Triángulo isósceles 26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200">
                    <a:latin typeface="Century" panose="02040604050505020304" pitchFamily="18" charset="0"/>
                  </a:endParaRPr>
                </a:p>
              </p:txBody>
            </p:sp>
          </p:grpSp>
        </p:grpSp>
      </p:grpSp>
      <p:grpSp>
        <p:nvGrpSpPr>
          <p:cNvPr id="479" name="Agrupar 478"/>
          <p:cNvGrpSpPr/>
          <p:nvPr/>
        </p:nvGrpSpPr>
        <p:grpSpPr>
          <a:xfrm>
            <a:off x="71437" y="70555"/>
            <a:ext cx="1988182" cy="1910525"/>
            <a:chOff x="112528" y="137583"/>
            <a:chExt cx="4066519" cy="4265080"/>
          </a:xfrm>
        </p:grpSpPr>
        <p:grpSp>
          <p:nvGrpSpPr>
            <p:cNvPr id="480" name="Agrupar 479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538" name="Agrupar 537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554" name="Triángulo isósceles 5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5" name="Triángulo isósceles 5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39" name="Agrupar 538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52" name="Triángulo isósceles 5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3" name="Triángulo isósceles 5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40" name="Agrupar 539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50" name="Triángulo isósceles 54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1" name="Triángulo isósceles 55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41" name="Agrupar 540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48" name="Triángulo isósceles 54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9" name="Triángulo isósceles 54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42" name="Agrupar 541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46" name="Triángulo isósceles 54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7" name="Triángulo isósceles 54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43" name="Agrupar 542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44" name="Triángulo isósceles 54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5" name="Triángulo isósceles 54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81" name="Agrupar 480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520" name="Agrupar 519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536" name="Triángulo isósceles 5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7" name="Triángulo isósceles 5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1" name="Agrupar 520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34" name="Triángulo isósceles 5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5" name="Triángulo isósceles 5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2" name="Agrupar 521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32" name="Triángulo isósceles 53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3" name="Triángulo isósceles 53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3" name="Agrupar 522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30" name="Triángulo isósceles 52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1" name="Triángulo isósceles 53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4" name="Agrupar 523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28" name="Triángulo isósceles 52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9" name="Triángulo isósceles 52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5" name="Agrupar 524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26" name="Triángulo isósceles 52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7" name="Triángulo isósceles 52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82" name="Agrupar 481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502" name="Agrupar 501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518" name="Triángulo isósceles 5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9" name="Triángulo isósceles 5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3" name="Agrupar 502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16" name="Triángulo isósceles 51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7" name="Triángulo isósceles 51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4" name="Agrupar 503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14" name="Triángulo isósceles 51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5" name="Triángulo isósceles 51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5" name="Agrupar 504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12" name="Triángulo isósceles 51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3" name="Triángulo isósceles 51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6" name="Agrupar 505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10" name="Triángulo isósceles 50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1" name="Triángulo isósceles 51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7" name="Agrupar 506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08" name="Triángulo isósceles 50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9" name="Triángulo isósceles 50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83" name="Agrupar 482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484" name="Agrupar 48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500" name="Triángulo isósceles 49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1" name="Triángulo isósceles 50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5" name="Agrupar 48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98" name="Triángulo isósceles 49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9" name="Triángulo isósceles 49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6" name="Agrupar 48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496" name="Triángulo isósceles 49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7" name="Triángulo isósceles 49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7" name="Agrupar 48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494" name="Triángulo isósceles 49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5" name="Triángulo isósceles 49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8" name="Agrupar 48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492" name="Triángulo isósceles 49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" name="Triángulo isósceles 49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9" name="Agrupar 48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490" name="Triángulo isósceles 48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1" name="Triángulo isósceles 49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557" name="Rectángulo 556"/>
          <p:cNvSpPr/>
          <p:nvPr/>
        </p:nvSpPr>
        <p:spPr>
          <a:xfrm>
            <a:off x="667999" y="452070"/>
            <a:ext cx="7889677" cy="48192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161" y="319897"/>
            <a:ext cx="5898614" cy="725015"/>
          </a:xfrm>
        </p:spPr>
        <p:txBody>
          <a:bodyPr>
            <a:normAutofit/>
          </a:bodyPr>
          <a:lstStyle/>
          <a:p>
            <a:r>
              <a:rPr lang="es-CO" sz="2800" dirty="0" smtClean="0">
                <a:latin typeface="Arial Narrow"/>
                <a:cs typeface="Arial Narrow"/>
              </a:rPr>
              <a:t>¿Qué se financia?</a:t>
            </a:r>
            <a:endParaRPr lang="es-CO" sz="2800" dirty="0">
              <a:latin typeface="Arial Narrow"/>
              <a:cs typeface="Arial Narrow"/>
            </a:endParaRPr>
          </a:p>
        </p:txBody>
      </p:sp>
      <p:sp>
        <p:nvSpPr>
          <p:cNvPr id="172" name="Rectángulo 17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ES"/>
          </a:p>
        </p:txBody>
      </p:sp>
      <p:sp>
        <p:nvSpPr>
          <p:cNvPr id="195" name="CuadroTexto 194"/>
          <p:cNvSpPr txBox="1"/>
          <p:nvPr/>
        </p:nvSpPr>
        <p:spPr>
          <a:xfrm>
            <a:off x="2969744" y="4355364"/>
            <a:ext cx="3436775" cy="255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19812" tIns="19812" rIns="19812" bIns="19812" spcCol="29718" anchor="ctr">
            <a:spAutoFit/>
          </a:bodyPr>
          <a:lstStyle/>
          <a:p>
            <a:pPr algn="ctr" defTabSz="321945" eaLnBrk="0" latinLnBrk="1" hangingPunct="0">
              <a:defRPr/>
            </a:pPr>
            <a:r>
              <a:rPr lang="es-CO" dirty="0">
                <a:solidFill>
                  <a:schemeClr val="bg1"/>
                </a:solidFill>
                <a:latin typeface="Century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Helvetica Light"/>
              </a:rPr>
              <a:t>Colciencias ágil</a:t>
            </a:r>
            <a:r>
              <a:rPr lang="es-CO" dirty="0">
                <a:solidFill>
                  <a:schemeClr val="bg1"/>
                </a:solidFill>
                <a:latin typeface="Century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  <a:sym typeface="Helvetica Light" charset="0"/>
              </a:rPr>
              <a:t>, moderna y transparente</a:t>
            </a:r>
            <a:endParaRPr lang="es-CO" dirty="0">
              <a:solidFill>
                <a:schemeClr val="bg1"/>
              </a:solidFill>
              <a:latin typeface="Century" panose="02040604050505020304" pitchFamily="18" charset="0"/>
              <a:ea typeface="MS PGothic" panose="020B0600070205080204" pitchFamily="34" charset="-128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79" name="Flecha derecha 1"/>
          <p:cNvSpPr/>
          <p:nvPr/>
        </p:nvSpPr>
        <p:spPr>
          <a:xfrm rot="20820168">
            <a:off x="5843307" y="2686051"/>
            <a:ext cx="786093" cy="490502"/>
          </a:xfrm>
          <a:prstGeom prst="rightArrow">
            <a:avLst/>
          </a:prstGeom>
          <a:solidFill>
            <a:srgbClr val="34E2A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s-ES" sz="12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182" name="CuadroTexto 17"/>
          <p:cNvSpPr txBox="1"/>
          <p:nvPr/>
        </p:nvSpPr>
        <p:spPr>
          <a:xfrm>
            <a:off x="305731" y="3247704"/>
            <a:ext cx="206956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latinLnBrk="1" hangingPunct="0"/>
            <a:r>
              <a:rPr lang="es-CO" dirty="0" smtClean="0">
                <a:solidFill>
                  <a:srgbClr val="000000"/>
                </a:solidFill>
                <a:latin typeface="Arial Narrow"/>
                <a:cs typeface="Arial Narrow"/>
              </a:rPr>
              <a:t>7. Hospedaje y alimentación</a:t>
            </a:r>
            <a:endParaRPr lang="es-CO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3" name="CuadroTexto 17"/>
          <p:cNvSpPr txBox="1"/>
          <p:nvPr/>
        </p:nvSpPr>
        <p:spPr>
          <a:xfrm>
            <a:off x="3515903" y="5045697"/>
            <a:ext cx="252816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latinLnBrk="1" hangingPunct="0"/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5. Sesiones de inducción </a:t>
            </a:r>
          </a:p>
          <a:p>
            <a:pPr algn="ctr" latinLnBrk="1" hangingPunct="0"/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(previo al viaje y a su llegada) </a:t>
            </a:r>
          </a:p>
          <a:p>
            <a:pPr algn="ctr" rtl="0" latinLnBrk="1" hangingPunct="0"/>
            <a:endParaRPr lang="es-CO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5" name="CuadroTexto 17"/>
          <p:cNvSpPr txBox="1"/>
          <p:nvPr/>
        </p:nvSpPr>
        <p:spPr>
          <a:xfrm>
            <a:off x="799604" y="4990335"/>
            <a:ext cx="235112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latinLnBrk="1" hangingPunct="0"/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6. Curso perfeccionamiento </a:t>
            </a:r>
            <a:r>
              <a:rPr lang="es-CO" dirty="0" smtClean="0">
                <a:solidFill>
                  <a:srgbClr val="000000"/>
                </a:solidFill>
                <a:latin typeface="Arial Narrow"/>
                <a:cs typeface="Arial Narrow"/>
              </a:rPr>
              <a:t>de       lengua </a:t>
            </a:r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extranjera de 180 </a:t>
            </a:r>
            <a:r>
              <a:rPr lang="es-CO" dirty="0" smtClean="0">
                <a:solidFill>
                  <a:srgbClr val="000000"/>
                </a:solidFill>
                <a:latin typeface="Arial Narrow"/>
                <a:cs typeface="Arial Narrow"/>
              </a:rPr>
              <a:t>horas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33" y="2594354"/>
            <a:ext cx="2216076" cy="1467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9" name="CuadroTexto 17"/>
          <p:cNvSpPr txBox="1"/>
          <p:nvPr/>
        </p:nvSpPr>
        <p:spPr>
          <a:xfrm>
            <a:off x="2575192" y="1046784"/>
            <a:ext cx="2328259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/>
            <a:endParaRPr lang="es-CO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 latinLnBrk="1" hangingPunct="0"/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1. Tiquetes aéreos desde Bogotá </a:t>
            </a:r>
          </a:p>
          <a:p>
            <a:pPr algn="ctr" latinLnBrk="1" hangingPunct="0"/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(ida y regreso) </a:t>
            </a:r>
          </a:p>
        </p:txBody>
      </p:sp>
      <p:sp>
        <p:nvSpPr>
          <p:cNvPr id="196" name="CuadroTexto 17"/>
          <p:cNvSpPr txBox="1"/>
          <p:nvPr/>
        </p:nvSpPr>
        <p:spPr>
          <a:xfrm>
            <a:off x="6408586" y="2645576"/>
            <a:ext cx="231209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latinLnBrk="1" hangingPunct="0"/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3. Transporte </a:t>
            </a:r>
          </a:p>
          <a:p>
            <a:pPr algn="ctr" latinLnBrk="1" hangingPunct="0"/>
            <a:r>
              <a:rPr lang="es-CO" dirty="0">
                <a:solidFill>
                  <a:srgbClr val="000000"/>
                </a:solidFill>
                <a:latin typeface="Arial Narrow"/>
                <a:cs typeface="Arial Narrow"/>
              </a:rPr>
              <a:t>aeropuerto - universidad</a:t>
            </a:r>
          </a:p>
          <a:p>
            <a:pPr algn="ctr" rtl="0" latinLnBrk="1" hangingPunct="0"/>
            <a:r>
              <a:rPr lang="es-CO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197" name="Flecha derecha 1"/>
          <p:cNvSpPr/>
          <p:nvPr/>
        </p:nvSpPr>
        <p:spPr>
          <a:xfrm rot="11091803">
            <a:off x="2328257" y="2836964"/>
            <a:ext cx="917193" cy="449941"/>
          </a:xfrm>
          <a:prstGeom prst="rightArrow">
            <a:avLst/>
          </a:prstGeom>
          <a:solidFill>
            <a:srgbClr val="34E2A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s-ES" sz="12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198" name="Flecha derecha 1"/>
          <p:cNvSpPr/>
          <p:nvPr/>
        </p:nvSpPr>
        <p:spPr>
          <a:xfrm rot="8251203">
            <a:off x="2813375" y="4026632"/>
            <a:ext cx="736576" cy="449941"/>
          </a:xfrm>
          <a:prstGeom prst="rightArrow">
            <a:avLst/>
          </a:prstGeom>
          <a:solidFill>
            <a:srgbClr val="34E2A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s-ES" sz="12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200" name="Flecha derecha 1"/>
          <p:cNvSpPr/>
          <p:nvPr/>
        </p:nvSpPr>
        <p:spPr>
          <a:xfrm rot="5400000">
            <a:off x="4315500" y="4414432"/>
            <a:ext cx="753992" cy="415319"/>
          </a:xfrm>
          <a:prstGeom prst="rightArrow">
            <a:avLst/>
          </a:prstGeom>
          <a:solidFill>
            <a:srgbClr val="34E2A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s-ES" sz="12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201" name="Flecha derecha 1"/>
          <p:cNvSpPr/>
          <p:nvPr/>
        </p:nvSpPr>
        <p:spPr>
          <a:xfrm rot="17527140">
            <a:off x="5015500" y="1956617"/>
            <a:ext cx="725211" cy="449941"/>
          </a:xfrm>
          <a:prstGeom prst="rightArrow">
            <a:avLst/>
          </a:prstGeom>
          <a:solidFill>
            <a:srgbClr val="34E2A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s-ES" sz="12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209" name="Flecha derecha 1"/>
          <p:cNvSpPr/>
          <p:nvPr/>
        </p:nvSpPr>
        <p:spPr>
          <a:xfrm rot="15051552">
            <a:off x="3584043" y="1921335"/>
            <a:ext cx="698235" cy="449941"/>
          </a:xfrm>
          <a:prstGeom prst="rightArrow">
            <a:avLst/>
          </a:prstGeom>
          <a:solidFill>
            <a:srgbClr val="34E2A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s-ES" sz="12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210" name="Flecha derecha 1"/>
          <p:cNvSpPr/>
          <p:nvPr/>
        </p:nvSpPr>
        <p:spPr>
          <a:xfrm rot="1775202">
            <a:off x="5758810" y="3817758"/>
            <a:ext cx="850274" cy="450568"/>
          </a:xfrm>
          <a:prstGeom prst="rightArrow">
            <a:avLst/>
          </a:prstGeom>
          <a:solidFill>
            <a:srgbClr val="34E2A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s-ES" sz="12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572"/>
          <a:stretch/>
        </p:blipFill>
        <p:spPr>
          <a:xfrm>
            <a:off x="1542828" y="3949011"/>
            <a:ext cx="1257605" cy="10366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463"/>
          <a:stretch/>
        </p:blipFill>
        <p:spPr>
          <a:xfrm>
            <a:off x="5503367" y="341655"/>
            <a:ext cx="1225954" cy="10731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4" y="590667"/>
            <a:ext cx="1005202" cy="10052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670"/>
          <a:stretch/>
        </p:blipFill>
        <p:spPr>
          <a:xfrm>
            <a:off x="6701076" y="1649320"/>
            <a:ext cx="1395370" cy="10790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106"/>
          <a:stretch/>
        </p:blipFill>
        <p:spPr>
          <a:xfrm>
            <a:off x="745383" y="2255414"/>
            <a:ext cx="1241868" cy="9325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4822229" y="4304313"/>
            <a:ext cx="917937" cy="801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9205" y="4744673"/>
            <a:ext cx="2286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latinLnBrk="1" hangingPunct="0"/>
            <a:r>
              <a:rPr lang="es-CO" sz="1300" dirty="0">
                <a:solidFill>
                  <a:srgbClr val="000000"/>
                </a:solidFill>
                <a:latin typeface="Arial Narrow"/>
                <a:cs typeface="Arial Narrow"/>
              </a:rPr>
              <a:t>4. Costo administrativo</a:t>
            </a:r>
          </a:p>
          <a:p>
            <a:pPr lvl="0" algn="ctr" latinLnBrk="1" hangingPunct="0"/>
            <a:r>
              <a:rPr lang="es-CO" sz="1300" dirty="0">
                <a:solidFill>
                  <a:srgbClr val="000000"/>
                </a:solidFill>
                <a:latin typeface="Arial Narrow"/>
                <a:cs typeface="Arial Narrow"/>
              </a:rPr>
              <a:t>y de la pasantía y seminarios de </a:t>
            </a:r>
            <a:r>
              <a:rPr lang="es-CO" sz="1300" dirty="0" smtClean="0">
                <a:solidFill>
                  <a:srgbClr val="000000"/>
                </a:solidFill>
                <a:latin typeface="Arial Narrow"/>
                <a:cs typeface="Arial Narrow"/>
              </a:rPr>
              <a:t>   investigación </a:t>
            </a:r>
            <a:endParaRPr lang="es-CO" sz="13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84" name="CuadroTexto 17"/>
          <p:cNvSpPr txBox="1"/>
          <p:nvPr/>
        </p:nvSpPr>
        <p:spPr>
          <a:xfrm>
            <a:off x="5256222" y="1359693"/>
            <a:ext cx="166976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/>
            <a:r>
              <a:rPr lang="es-CO" dirty="0" smtClean="0">
                <a:solidFill>
                  <a:srgbClr val="000000"/>
                </a:solidFill>
                <a:latin typeface="Arial Narrow"/>
                <a:cs typeface="Arial Narrow"/>
              </a:rPr>
              <a:t>2. Seguro médico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7285" y="3586574"/>
            <a:ext cx="1269960" cy="1211203"/>
          </a:xfrm>
          <a:prstGeom prst="rect">
            <a:avLst/>
          </a:prstGeom>
        </p:spPr>
      </p:pic>
      <p:pic>
        <p:nvPicPr>
          <p:cNvPr id="186" name="Imagen 178" descr="LOGO COLCIENCIAS FINAL-0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5" y="217587"/>
            <a:ext cx="2101614" cy="511532"/>
          </a:xfrm>
          <a:prstGeom prst="rect">
            <a:avLst/>
          </a:prstGeom>
        </p:spPr>
      </p:pic>
      <p:pic>
        <p:nvPicPr>
          <p:cNvPr id="187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8709" y="880151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97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08576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608514" y="406202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621298" y="432267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Arial Narrow"/>
                <a:cs typeface="Arial Narrow"/>
              </a:rPr>
              <a:t>Rubros no incluidos </a:t>
            </a:r>
            <a:endParaRPr lang="es-CO" sz="2800" dirty="0">
              <a:latin typeface="Arial Narrow"/>
              <a:cs typeface="Arial Narrow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95416" y="1431413"/>
            <a:ext cx="61962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 Narrow" panose="020B0606020202030204" pitchFamily="34" charset="0"/>
              </a:rPr>
              <a:t>Visa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 Narrow" panose="020B0606020202030204" pitchFamily="34" charset="0"/>
              </a:rPr>
              <a:t>Examen de diagnostico de lengua extranjera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 Narrow" panose="020B0606020202030204" pitchFamily="34" charset="0"/>
              </a:rPr>
              <a:t>Costos de instalación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 Narrow" panose="020B0606020202030204" pitchFamily="34" charset="0"/>
              </a:rPr>
              <a:t>Tiquetes aéreos nacional a Bogotá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latin typeface="Arial Narrow" panose="020B0606020202030204" pitchFamily="34" charset="0"/>
              </a:rPr>
              <a:t>Imprevistos</a:t>
            </a: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030"/>
          <a:stretch/>
        </p:blipFill>
        <p:spPr>
          <a:xfrm rot="2137869">
            <a:off x="2286284" y="1259522"/>
            <a:ext cx="782863" cy="680858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92" b="28996"/>
          <a:stretch/>
        </p:blipFill>
        <p:spPr>
          <a:xfrm rot="763445">
            <a:off x="5146441" y="1569936"/>
            <a:ext cx="1989523" cy="1178018"/>
          </a:xfrm>
          <a:prstGeom prst="rect">
            <a:avLst/>
          </a:prstGeom>
        </p:spPr>
      </p:pic>
      <p:pic>
        <p:nvPicPr>
          <p:cNvPr id="167" name="Imagen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71" y="4439337"/>
            <a:ext cx="1068287" cy="1068287"/>
          </a:xfrm>
          <a:prstGeom prst="rect">
            <a:avLst/>
          </a:prstGeom>
        </p:spPr>
      </p:pic>
      <p:pic>
        <p:nvPicPr>
          <p:cNvPr id="168" name="Imagen 1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155"/>
          <a:stretch/>
        </p:blipFill>
        <p:spPr>
          <a:xfrm rot="1467990">
            <a:off x="4808690" y="3554547"/>
            <a:ext cx="1017960" cy="884051"/>
          </a:xfrm>
          <a:prstGeom prst="rect">
            <a:avLst/>
          </a:prstGeom>
        </p:spPr>
      </p:pic>
      <p:pic>
        <p:nvPicPr>
          <p:cNvPr id="170" name="Imagen 1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90"/>
          <a:stretch/>
        </p:blipFill>
        <p:spPr>
          <a:xfrm>
            <a:off x="3377415" y="2753855"/>
            <a:ext cx="1085058" cy="946275"/>
          </a:xfrm>
          <a:prstGeom prst="rect">
            <a:avLst/>
          </a:prstGeom>
        </p:spPr>
      </p:pic>
      <p:pic>
        <p:nvPicPr>
          <p:cNvPr id="166" name="Imagen 178" descr="LOGO COLCIENCIAS FINAL-0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9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36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0" name="Rectángulo 164"/>
          <p:cNvSpPr/>
          <p:nvPr/>
        </p:nvSpPr>
        <p:spPr>
          <a:xfrm>
            <a:off x="608514" y="406202"/>
            <a:ext cx="6620962" cy="49787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>
              <a:latin typeface="Century" panose="02040604050505020304" pitchFamily="18" charset="0"/>
            </a:endParaRPr>
          </a:p>
        </p:txBody>
      </p:sp>
      <p:sp>
        <p:nvSpPr>
          <p:cNvPr id="161" name="2 Título"/>
          <p:cNvSpPr txBox="1">
            <a:spLocks/>
          </p:cNvSpPr>
          <p:nvPr/>
        </p:nvSpPr>
        <p:spPr>
          <a:xfrm>
            <a:off x="621298" y="432267"/>
            <a:ext cx="6217525" cy="471805"/>
          </a:xfrm>
          <a:prstGeom prst="rect">
            <a:avLst/>
          </a:prstGeom>
        </p:spPr>
        <p:txBody>
          <a:bodyPr vert="horz" lIns="71315" tIns="35657" rIns="71315" bIns="35657" rtlCol="0" anchor="ctr">
            <a:normAutofit fontScale="97500"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Arial Narrow"/>
                <a:cs typeface="Arial Narrow"/>
              </a:rPr>
              <a:t>Universidades extranjeras piloto</a:t>
            </a:r>
            <a:endParaRPr lang="es-CO" sz="2800" dirty="0">
              <a:latin typeface="Arial Narrow"/>
              <a:cs typeface="Arial Narrow"/>
            </a:endParaRPr>
          </a:p>
        </p:txBody>
      </p:sp>
      <p:graphicFrame>
        <p:nvGraphicFramePr>
          <p:cNvPr id="82" name="Diagrama 81"/>
          <p:cNvGraphicFramePr/>
          <p:nvPr>
            <p:extLst>
              <p:ext uri="{D42A27DB-BD31-4B8C-83A1-F6EECF244321}">
                <p14:modId xmlns="" xmlns:p14="http://schemas.microsoft.com/office/powerpoint/2010/main" val="2012985996"/>
              </p:ext>
            </p:extLst>
          </p:nvPr>
        </p:nvGraphicFramePr>
        <p:xfrm>
          <a:off x="428556" y="1936321"/>
          <a:ext cx="3668773" cy="323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3" name="Diagrama 81"/>
          <p:cNvGraphicFramePr/>
          <p:nvPr>
            <p:extLst>
              <p:ext uri="{D42A27DB-BD31-4B8C-83A1-F6EECF244321}">
                <p14:modId xmlns="" xmlns:p14="http://schemas.microsoft.com/office/powerpoint/2010/main" val="3391688170"/>
              </p:ext>
            </p:extLst>
          </p:nvPr>
        </p:nvGraphicFramePr>
        <p:xfrm>
          <a:off x="4825077" y="1771694"/>
          <a:ext cx="4045056" cy="336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4" name="TextBox 163"/>
          <p:cNvSpPr txBox="1"/>
          <p:nvPr/>
        </p:nvSpPr>
        <p:spPr>
          <a:xfrm>
            <a:off x="5589428" y="1113170"/>
            <a:ext cx="35746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 Narrow"/>
                <a:cs typeface="Arial Narrow"/>
              </a:rPr>
              <a:t>Cornell University </a:t>
            </a:r>
            <a:endParaRPr lang="en-GB" sz="3200" b="1" dirty="0">
              <a:latin typeface="Arial Narrow"/>
              <a:cs typeface="Arial Narrow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836834" y="5099557"/>
            <a:ext cx="402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Shanghai: 13 y  QS: 19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18151" y="5143683"/>
            <a:ext cx="400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Shanghai: 60 y QS: 102, </a:t>
            </a:r>
            <a:r>
              <a:rPr lang="en-US" sz="1200" dirty="0" err="1" smtClean="0">
                <a:latin typeface="Arial Narrow"/>
                <a:cs typeface="Arial Narrow"/>
              </a:rPr>
              <a:t>Mejores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 err="1" smtClean="0">
                <a:latin typeface="Arial Narrow"/>
                <a:cs typeface="Arial Narrow"/>
              </a:rPr>
              <a:t>facultades</a:t>
            </a:r>
            <a:r>
              <a:rPr lang="en-US" sz="1200" dirty="0" smtClean="0">
                <a:latin typeface="Arial Narrow"/>
                <a:cs typeface="Arial Narrow"/>
              </a:rPr>
              <a:t> de </a:t>
            </a:r>
            <a:r>
              <a:rPr lang="en-US" sz="1200" dirty="0" err="1" smtClean="0">
                <a:latin typeface="Arial Narrow"/>
                <a:cs typeface="Arial Narrow"/>
              </a:rPr>
              <a:t>ingeniería</a:t>
            </a:r>
            <a:endParaRPr lang="en-US" sz="1200" dirty="0">
              <a:latin typeface="Arial Narrow"/>
              <a:cs typeface="Arial Narrow"/>
            </a:endParaRPr>
          </a:p>
        </p:txBody>
      </p:sp>
      <p:pic>
        <p:nvPicPr>
          <p:cNvPr id="168" name="Imagen 1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94" y="985377"/>
            <a:ext cx="1007059" cy="833346"/>
          </a:xfrm>
          <a:prstGeom prst="rect">
            <a:avLst/>
          </a:prstGeom>
        </p:spPr>
      </p:pic>
      <p:pic>
        <p:nvPicPr>
          <p:cNvPr id="169" name="Imagen 1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8" y="1128165"/>
            <a:ext cx="2880925" cy="784630"/>
          </a:xfrm>
          <a:prstGeom prst="rect">
            <a:avLst/>
          </a:prstGeom>
        </p:spPr>
      </p:pic>
      <p:pic>
        <p:nvPicPr>
          <p:cNvPr id="170" name="Imagen 178" descr="LOGO COLCIENCIAS FINAL-03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71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6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83"/>
          <p:cNvGrpSpPr/>
          <p:nvPr/>
        </p:nvGrpSpPr>
        <p:grpSpPr>
          <a:xfrm rot="10800000">
            <a:off x="8128746" y="4455583"/>
            <a:ext cx="958104" cy="1116541"/>
            <a:chOff x="112528" y="137583"/>
            <a:chExt cx="4066519" cy="4265080"/>
          </a:xfrm>
        </p:grpSpPr>
        <p:grpSp>
          <p:nvGrpSpPr>
            <p:cNvPr id="5" name="Agrupar 8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63" name="Agrupar 143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79" name="Triángulo isósceles 15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Triángulo isósceles 16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4" name="Agrupar 144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77" name="Triángulo isósceles 15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8" name="Triángulo isósceles 15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5" name="Agrupar 145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75" name="Triángulo isósceles 155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6" name="Triángulo isósceles 156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6" name="Agrupar 146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73" name="Triángulo isósceles 15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4" name="Triángulo isósceles 15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7" name="Agrupar 147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71" name="Triángulo isósceles 15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2" name="Triángulo isósceles 15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8" name="Agrupar 148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69" name="Triángulo isósceles 149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Triángulo isósceles 150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6" name="Agrupar 8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45" name="Agrupar 125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61" name="Triángulo isósceles 14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2" name="Triángulo isósceles 14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6" name="Agrupar 126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59" name="Triángulo isósceles 13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" name="Triángulo isósceles 14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7" name="Agrupar 127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57" name="Triángulo isósceles 137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Triángulo isósceles 138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Agrupar 128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55" name="Triángulo isósceles 135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Triángulo isósceles 136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9" name="Agrupar 129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53" name="Triángulo isósceles 133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Triángulo isósceles 134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0" name="Agrupar 130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51" name="Triángulo isósceles 131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Triángulo isósceles 132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" name="Agrupar 8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27" name="Agrupar 10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43" name="Triángulo isósceles 123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Triángulo isósceles 124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8" name="Agrupar 10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41" name="Triángulo isósceles 121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Triángulo isósceles 122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10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39" name="Triángulo isósceles 119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Triángulo isósceles 120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0" name="Agrupar 10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37" name="Triángulo isósceles 117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Triángulo isósceles 118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" name="Agrupar 11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35" name="Triángulo isósceles 11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6" name="Triángulo isósceles 11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Agrupar 11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33" name="Triángulo isósceles 11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Triángulo isósceles 11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" name="Agrupar 8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9" name="Agrupar 8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25" name="Triángulo isósceles 10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Triángulo isósceles 10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Agrupar 8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23" name="Triángulo isósceles 10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Triángulo isósceles 10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Agrupar 9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21" name="Triángulo isósceles 1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Triángulo isósceles 1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Agrupar 9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9" name="Triángulo isósceles 9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Triángulo isósceles 9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" name="Agrupar 9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7" name="Triángulo isósceles 9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Triángulo isósceles 9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" name="Agrupar 9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5" name="Triángulo isósceles 9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Triángulo isósceles 9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81" name="Rectángulo 161"/>
          <p:cNvSpPr/>
          <p:nvPr/>
        </p:nvSpPr>
        <p:spPr>
          <a:xfrm>
            <a:off x="0" y="5653265"/>
            <a:ext cx="9144000" cy="61736"/>
          </a:xfrm>
          <a:prstGeom prst="rect">
            <a:avLst/>
          </a:prstGeom>
          <a:solidFill>
            <a:srgbClr val="42C0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315" tIns="35657" rIns="71315" bIns="35657" rtlCol="0" anchor="ctr"/>
          <a:lstStyle/>
          <a:p>
            <a:pPr algn="ctr"/>
            <a:endParaRPr lang="es-ES"/>
          </a:p>
        </p:txBody>
      </p:sp>
      <p:grpSp>
        <p:nvGrpSpPr>
          <p:cNvPr id="83" name="Agrupar 163"/>
          <p:cNvGrpSpPr/>
          <p:nvPr/>
        </p:nvGrpSpPr>
        <p:grpSpPr>
          <a:xfrm>
            <a:off x="90488" y="95250"/>
            <a:ext cx="1748201" cy="2037292"/>
            <a:chOff x="112528" y="137583"/>
            <a:chExt cx="4066519" cy="4265080"/>
          </a:xfrm>
        </p:grpSpPr>
        <p:grpSp>
          <p:nvGrpSpPr>
            <p:cNvPr id="84" name="Agrupar 164"/>
            <p:cNvGrpSpPr/>
            <p:nvPr/>
          </p:nvGrpSpPr>
          <p:grpSpPr>
            <a:xfrm>
              <a:off x="141318" y="137583"/>
              <a:ext cx="4037729" cy="2533304"/>
              <a:chOff x="-1036162" y="349250"/>
              <a:chExt cx="4655662" cy="292100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142" name="Agrupar 222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58" name="Triángulo isósceles 23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9" name="Triángulo isósceles 23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3" name="Agrupar 223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56" name="Triángulo isósceles 23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7" name="Triángulo isósceles 23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4" name="Agrupar 224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54" name="Triángulo isósceles 23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Triángulo isósceles 23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5" name="Agrupar 225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52" name="Triángulo isósceles 23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" name="Triángulo isósceles 23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6" name="Agrupar 226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50" name="Triángulo isósceles 23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Triángulo isósceles 23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7" name="Agrupar 227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48" name="Triángulo isósceles 22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9" name="Triángulo isósceles 22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5" name="Agrupar 165"/>
            <p:cNvGrpSpPr/>
            <p:nvPr/>
          </p:nvGrpSpPr>
          <p:grpSpPr>
            <a:xfrm rot="5400000">
              <a:off x="-639685" y="1117146"/>
              <a:ext cx="4037730" cy="2533304"/>
              <a:chOff x="-1036162" y="349250"/>
              <a:chExt cx="4655662" cy="2921000"/>
            </a:xfrm>
            <a:solidFill>
              <a:srgbClr val="42C08B">
                <a:alpha val="62000"/>
              </a:srgbClr>
            </a:solidFill>
          </p:grpSpPr>
          <p:grpSp>
            <p:nvGrpSpPr>
              <p:cNvPr id="124" name="Agrupar 204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40" name="Triángulo isósceles 22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Triángulo isósceles 22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5" name="Agrupar 205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38" name="Triángulo isósceles 21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Triángulo isósceles 21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6" name="Agrupar 206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36" name="Triángulo isósceles 21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7" name="Triángulo isósceles 21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7" name="Agrupar 207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34" name="Triángulo isósceles 21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Triángulo isósceles 21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8" name="Agrupar 208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32" name="Triángulo isósceles 21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3" name="Triángulo isósceles 21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9" name="Agrupar 209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30" name="Triángulo isósceles 210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1" name="Triángulo isósceles 211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6" name="Agrupar 166"/>
            <p:cNvGrpSpPr/>
            <p:nvPr/>
          </p:nvGrpSpPr>
          <p:grpSpPr>
            <a:xfrm rot="5400000">
              <a:off x="698737" y="968024"/>
              <a:ext cx="2384713" cy="1496188"/>
              <a:chOff x="-1036162" y="349250"/>
              <a:chExt cx="4655662" cy="2921000"/>
            </a:xfrm>
            <a:solidFill>
              <a:srgbClr val="FF0000">
                <a:alpha val="55000"/>
              </a:srgbClr>
            </a:solidFill>
          </p:grpSpPr>
          <p:grpSp>
            <p:nvGrpSpPr>
              <p:cNvPr id="106" name="Agrupar 186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22" name="Triángulo isósceles 20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3" name="Triángulo isósceles 20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7" name="Agrupar 187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20" name="Triángulo isósceles 20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1" name="Triángulo isósceles 20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8" name="Agrupar 188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18" name="Triángulo isósceles 198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Triángulo isósceles 199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9" name="Agrupar 189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116" name="Triángulo isósceles 196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Triángulo isósceles 197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0" name="Agrupar 190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114" name="Triángulo isósceles 194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5" name="Triángulo isósceles 195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1" name="Agrupar 191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112" name="Triángulo isósceles 192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3" name="Triángulo isósceles 193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87" name="Agrupar 167"/>
            <p:cNvGrpSpPr/>
            <p:nvPr/>
          </p:nvGrpSpPr>
          <p:grpSpPr>
            <a:xfrm>
              <a:off x="426598" y="1525878"/>
              <a:ext cx="1565766" cy="982374"/>
              <a:chOff x="-1036162" y="349250"/>
              <a:chExt cx="4655662" cy="2921000"/>
            </a:xfrm>
            <a:solidFill>
              <a:srgbClr val="3366FF">
                <a:alpha val="62000"/>
              </a:srgbClr>
            </a:solidFill>
          </p:grpSpPr>
          <p:grpSp>
            <p:nvGrpSpPr>
              <p:cNvPr id="88" name="Agrupar 168"/>
              <p:cNvGrpSpPr/>
              <p:nvPr/>
            </p:nvGrpSpPr>
            <p:grpSpPr>
              <a:xfrm>
                <a:off x="-772584" y="349250"/>
                <a:ext cx="1766515" cy="971477"/>
                <a:chOff x="-391584" y="264583"/>
                <a:chExt cx="1227669" cy="675144"/>
              </a:xfrm>
              <a:grpFill/>
            </p:grpSpPr>
            <p:sp>
              <p:nvSpPr>
                <p:cNvPr id="104" name="Triángulo isósceles 18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Triángulo isósceles 18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9" name="Agrupar 169"/>
              <p:cNvGrpSpPr/>
              <p:nvPr/>
            </p:nvGrpSpPr>
            <p:grpSpPr>
              <a:xfrm>
                <a:off x="-239184" y="416982"/>
                <a:ext cx="2620604" cy="1498601"/>
                <a:chOff x="-239184" y="416982"/>
                <a:chExt cx="2620604" cy="1498601"/>
              </a:xfrm>
              <a:grpFill/>
            </p:grpSpPr>
            <p:sp>
              <p:nvSpPr>
                <p:cNvPr id="102" name="Triángulo isósceles 182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Triángulo isósceles 183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0" name="Agrupar 170"/>
              <p:cNvGrpSpPr/>
              <p:nvPr/>
            </p:nvGrpSpPr>
            <p:grpSpPr>
              <a:xfrm>
                <a:off x="-1036162" y="1873249"/>
                <a:ext cx="2442936" cy="1397001"/>
                <a:chOff x="-239184" y="416982"/>
                <a:chExt cx="2620604" cy="1498601"/>
              </a:xfrm>
              <a:grpFill/>
            </p:grpSpPr>
            <p:sp>
              <p:nvSpPr>
                <p:cNvPr id="100" name="Triángulo isósceles 180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Triángulo isósceles 181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1" name="Agrupar 171"/>
              <p:cNvGrpSpPr/>
              <p:nvPr/>
            </p:nvGrpSpPr>
            <p:grpSpPr>
              <a:xfrm>
                <a:off x="867832" y="1947333"/>
                <a:ext cx="1881982" cy="1034977"/>
                <a:chOff x="-391584" y="264583"/>
                <a:chExt cx="1227669" cy="675144"/>
              </a:xfrm>
              <a:grpFill/>
            </p:grpSpPr>
            <p:sp>
              <p:nvSpPr>
                <p:cNvPr id="98" name="Triángulo isósceles 178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Triángulo isósceles 179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2" name="Agrupar 172"/>
              <p:cNvGrpSpPr/>
              <p:nvPr/>
            </p:nvGrpSpPr>
            <p:grpSpPr>
              <a:xfrm>
                <a:off x="1612901" y="836084"/>
                <a:ext cx="1924735" cy="1100666"/>
                <a:chOff x="-239184" y="416982"/>
                <a:chExt cx="2620604" cy="1498601"/>
              </a:xfrm>
              <a:grpFill/>
            </p:grpSpPr>
            <p:sp>
              <p:nvSpPr>
                <p:cNvPr id="96" name="Triángulo isósceles 176"/>
                <p:cNvSpPr/>
                <p:nvPr/>
              </p:nvSpPr>
              <p:spPr>
                <a:xfrm>
                  <a:off x="-239184" y="416982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Triángulo isósceles 177"/>
                <p:cNvSpPr/>
                <p:nvPr/>
              </p:nvSpPr>
              <p:spPr>
                <a:xfrm rot="10800000">
                  <a:off x="692150" y="459316"/>
                  <a:ext cx="1689270" cy="1456267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3" name="Agrupar 173"/>
              <p:cNvGrpSpPr/>
              <p:nvPr/>
            </p:nvGrpSpPr>
            <p:grpSpPr>
              <a:xfrm>
                <a:off x="2444750" y="1957917"/>
                <a:ext cx="1174750" cy="646042"/>
                <a:chOff x="-391584" y="264583"/>
                <a:chExt cx="1227669" cy="675144"/>
              </a:xfrm>
              <a:grpFill/>
            </p:grpSpPr>
            <p:sp>
              <p:nvSpPr>
                <p:cNvPr id="94" name="Triángulo isósceles 174"/>
                <p:cNvSpPr/>
                <p:nvPr/>
              </p:nvSpPr>
              <p:spPr>
                <a:xfrm>
                  <a:off x="-391584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5" name="Triángulo isósceles 175"/>
                <p:cNvSpPr/>
                <p:nvPr/>
              </p:nvSpPr>
              <p:spPr>
                <a:xfrm rot="10800000">
                  <a:off x="52918" y="264583"/>
                  <a:ext cx="783167" cy="67514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161" name="2 Título"/>
          <p:cNvSpPr txBox="1">
            <a:spLocks/>
          </p:cNvSpPr>
          <p:nvPr/>
        </p:nvSpPr>
        <p:spPr>
          <a:xfrm>
            <a:off x="1050804" y="534010"/>
            <a:ext cx="6084584" cy="339570"/>
          </a:xfrm>
          <a:prstGeom prst="rect">
            <a:avLst/>
          </a:prstGeom>
        </p:spPr>
        <p:txBody>
          <a:bodyPr vert="horz" lIns="71315" tIns="35657" rIns="71315" bIns="35657" rtlCol="0" anchor="ctr">
            <a:noAutofit/>
          </a:bodyPr>
          <a:lstStyle>
            <a:lvl1pPr algn="l" defTabSz="7131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latin typeface="Arial Narrow"/>
                <a:cs typeface="Arial Narrow"/>
              </a:rPr>
              <a:t>  Universidad en Colombia</a:t>
            </a:r>
            <a:endParaRPr lang="es-CO" sz="2800" dirty="0">
              <a:latin typeface="Arial Narrow"/>
              <a:cs typeface="Arial Narrow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6066" y="2112587"/>
            <a:ext cx="52914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Excelencia: </a:t>
            </a:r>
            <a:r>
              <a:rPr lang="es-ES" sz="1600" dirty="0">
                <a:latin typeface="Arial Narrow"/>
                <a:cs typeface="Arial Narrow"/>
              </a:rPr>
              <a:t>l</a:t>
            </a:r>
            <a:r>
              <a:rPr lang="es-ES" sz="1600" dirty="0" smtClean="0">
                <a:latin typeface="Arial Narrow"/>
                <a:cs typeface="Arial Narrow"/>
              </a:rPr>
              <a:t>a Universidad Nacional ocupa el primer puesto del ranking de </a:t>
            </a:r>
            <a:r>
              <a:rPr lang="es-ES" sz="1600" dirty="0" err="1">
                <a:latin typeface="Arial Narrow"/>
                <a:cs typeface="Arial Narrow"/>
              </a:rPr>
              <a:t>SCimago</a:t>
            </a:r>
            <a:r>
              <a:rPr lang="es-ES" sz="1600" dirty="0">
                <a:latin typeface="Arial Narrow"/>
                <a:cs typeface="Arial Narrow"/>
              </a:rPr>
              <a:t> </a:t>
            </a:r>
            <a:r>
              <a:rPr lang="es-ES" sz="1600" dirty="0" smtClean="0">
                <a:latin typeface="Arial Narrow"/>
                <a:cs typeface="Arial Narrow"/>
              </a:rPr>
              <a:t>en Colombia</a:t>
            </a:r>
          </a:p>
          <a:p>
            <a:pPr marL="285750" indent="-285750">
              <a:buFont typeface="Arial"/>
              <a:buChar char="•"/>
            </a:pPr>
            <a:endParaRPr lang="es-ES" sz="1600" dirty="0" smtClean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Alcance nacional: </a:t>
            </a:r>
            <a:r>
              <a:rPr lang="es-ES" sz="1600" dirty="0" smtClean="0">
                <a:latin typeface="Arial Narrow"/>
                <a:cs typeface="Arial Narrow"/>
              </a:rPr>
              <a:t>participación de regional de 4 sedes que cuentan con 48 programas acreditados en STEM + A</a:t>
            </a:r>
          </a:p>
          <a:p>
            <a:pPr marL="285750" indent="-285750">
              <a:buFont typeface="Arial"/>
              <a:buChar char="•"/>
            </a:pPr>
            <a:endParaRPr lang="es-ES" sz="1600" b="1" dirty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Homologación de créditos de la pasantía</a:t>
            </a:r>
          </a:p>
          <a:p>
            <a:pPr marL="285750" indent="-285750">
              <a:buFont typeface="Arial"/>
              <a:buChar char="•"/>
            </a:pPr>
            <a:endParaRPr lang="es-ES" sz="1600" b="1" dirty="0" smtClean="0">
              <a:latin typeface="Arial Narrow"/>
              <a:cs typeface="Arial Narrow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Aporte de la Universidad Nacional: </a:t>
            </a:r>
          </a:p>
          <a:p>
            <a:pPr marL="642324" lvl="1" indent="-285750">
              <a:buFont typeface="Arial"/>
              <a:buChar char="•"/>
            </a:pPr>
            <a:r>
              <a:rPr lang="es-ES" sz="1600" dirty="0">
                <a:latin typeface="Arial Narrow"/>
                <a:cs typeface="Arial Narrow"/>
              </a:rPr>
              <a:t>Equipo coordinador de la </a:t>
            </a:r>
            <a:r>
              <a:rPr lang="es-ES" sz="1600" dirty="0" smtClean="0">
                <a:latin typeface="Arial Narrow"/>
                <a:cs typeface="Arial Narrow"/>
              </a:rPr>
              <a:t>DRE</a:t>
            </a:r>
            <a:endParaRPr lang="es-ES" sz="1600" dirty="0">
              <a:latin typeface="Arial Narrow"/>
              <a:cs typeface="Arial Narrow"/>
            </a:endParaRPr>
          </a:p>
          <a:p>
            <a:pPr marL="642324" lvl="1" indent="-285750">
              <a:buFont typeface="Arial"/>
              <a:buChar char="•"/>
            </a:pPr>
            <a:r>
              <a:rPr lang="es-ES" sz="1600" dirty="0">
                <a:latin typeface="Arial Narrow"/>
                <a:cs typeface="Arial Narrow"/>
              </a:rPr>
              <a:t>L</a:t>
            </a:r>
            <a:r>
              <a:rPr lang="es-ES" sz="1600" dirty="0" smtClean="0">
                <a:latin typeface="Arial Narrow"/>
                <a:cs typeface="Arial Narrow"/>
              </a:rPr>
              <a:t>ogística de convocatoria interna </a:t>
            </a:r>
          </a:p>
          <a:p>
            <a:pPr marL="642324" lvl="1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Sesiones informativas previas al viajes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6493198"/>
              </p:ext>
            </p:extLst>
          </p:nvPr>
        </p:nvGraphicFramePr>
        <p:xfrm>
          <a:off x="5912536" y="2459714"/>
          <a:ext cx="2539708" cy="2824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033"/>
                <a:gridCol w="1387675"/>
              </a:tblGrid>
              <a:tr h="8196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Sede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Número de Programas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Acreditados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661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Medellín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20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1661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Bogotá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17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1661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Manizales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1661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Palmira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738771">
                <a:tc>
                  <a:txBody>
                    <a:bodyPr/>
                    <a:lstStyle/>
                    <a:p>
                      <a:pPr algn="ctr"/>
                      <a:endParaRPr lang="es-ES" sz="120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Estudiantes</a:t>
                      </a:r>
                      <a:r>
                        <a:rPr lang="es-ES" sz="1200" baseline="0" dirty="0" smtClean="0">
                          <a:latin typeface="Arial Narrow"/>
                          <a:cs typeface="Arial Narrow"/>
                        </a:rPr>
                        <a:t> PEAMA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 smtClean="0">
                        <a:latin typeface="Arial Narrow"/>
                        <a:cs typeface="Arial Narrow"/>
                      </a:endParaRPr>
                    </a:p>
                    <a:p>
                      <a:pPr algn="ctr"/>
                      <a:r>
                        <a:rPr lang="es-ES" sz="1200" dirty="0" smtClean="0">
                          <a:latin typeface="Arial Narrow"/>
                          <a:cs typeface="Arial Narrow"/>
                        </a:rPr>
                        <a:t>Amazonas,</a:t>
                      </a:r>
                      <a:r>
                        <a:rPr lang="es-ES" sz="1200" baseline="0" dirty="0" smtClean="0">
                          <a:latin typeface="Arial Narrow"/>
                          <a:cs typeface="Arial Narrow"/>
                        </a:rPr>
                        <a:t> Orinoquía, Caribe</a:t>
                      </a:r>
                      <a:endParaRPr lang="es-E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" name="Imagen 178" descr="LOGO COLCIENCIAS FINAL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52272"/>
            <a:ext cx="2101614" cy="511532"/>
          </a:xfrm>
          <a:prstGeom prst="rect">
            <a:avLst/>
          </a:prstGeom>
        </p:spPr>
      </p:pic>
      <p:pic>
        <p:nvPicPr>
          <p:cNvPr id="164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8709" y="135572"/>
            <a:ext cx="1267097" cy="557096"/>
          </a:xfrm>
          <a:prstGeom prst="rect">
            <a:avLst/>
          </a:prstGeom>
          <a:noFill/>
        </p:spPr>
      </p:pic>
      <p:pic>
        <p:nvPicPr>
          <p:cNvPr id="165" name="Picture 2" descr="C:\Users\Usuario\Documents\AK\ESCUDOS\escudo 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057" y="1201782"/>
            <a:ext cx="2575724" cy="113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22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1316</Words>
  <Application>Microsoft Office PowerPoint</Application>
  <PresentationFormat>Presentación en pantalla (16:10)</PresentationFormat>
  <Paragraphs>372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¿Qué se financia?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colciencias</dc:creator>
  <cp:lastModifiedBy>LuisCarlos Bohorquez</cp:lastModifiedBy>
  <cp:revision>442</cp:revision>
  <cp:lastPrinted>2015-08-28T14:24:52Z</cp:lastPrinted>
  <dcterms:created xsi:type="dcterms:W3CDTF">2015-05-27T14:24:55Z</dcterms:created>
  <dcterms:modified xsi:type="dcterms:W3CDTF">2015-11-03T15:34:33Z</dcterms:modified>
</cp:coreProperties>
</file>